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77" r:id="rId5"/>
    <p:sldId id="292" r:id="rId6"/>
    <p:sldId id="295" r:id="rId7"/>
    <p:sldId id="294" r:id="rId8"/>
    <p:sldId id="390" r:id="rId9"/>
    <p:sldId id="393" r:id="rId10"/>
    <p:sldId id="384" r:id="rId11"/>
    <p:sldId id="264" r:id="rId12"/>
    <p:sldId id="274" r:id="rId13"/>
    <p:sldId id="285" r:id="rId14"/>
    <p:sldId id="286" r:id="rId15"/>
    <p:sldId id="316" r:id="rId16"/>
    <p:sldId id="363" r:id="rId17"/>
    <p:sldId id="385" r:id="rId18"/>
    <p:sldId id="386" r:id="rId19"/>
    <p:sldId id="387" r:id="rId20"/>
    <p:sldId id="388" r:id="rId21"/>
    <p:sldId id="389" r:id="rId22"/>
    <p:sldId id="364" r:id="rId23"/>
    <p:sldId id="323" r:id="rId24"/>
    <p:sldId id="324" r:id="rId25"/>
    <p:sldId id="296" r:id="rId26"/>
    <p:sldId id="340" r:id="rId27"/>
    <p:sldId id="320" r:id="rId28"/>
    <p:sldId id="325" r:id="rId29"/>
    <p:sldId id="328" r:id="rId30"/>
    <p:sldId id="391" r:id="rId31"/>
    <p:sldId id="392" r:id="rId32"/>
    <p:sldId id="371" r:id="rId33"/>
    <p:sldId id="361" r:id="rId34"/>
    <p:sldId id="302" r:id="rId35"/>
    <p:sldId id="287" r:id="rId36"/>
    <p:sldId id="403" r:id="rId37"/>
    <p:sldId id="289" r:id="rId38"/>
    <p:sldId id="400" r:id="rId39"/>
    <p:sldId id="401" r:id="rId40"/>
    <p:sldId id="396" r:id="rId41"/>
    <p:sldId id="397" r:id="rId42"/>
    <p:sldId id="398" r:id="rId43"/>
    <p:sldId id="404" r:id="rId44"/>
    <p:sldId id="402" r:id="rId45"/>
    <p:sldId id="336" r:id="rId46"/>
    <p:sldId id="300" r:id="rId47"/>
    <p:sldId id="341" r:id="rId48"/>
    <p:sldId id="313" r:id="rId49"/>
    <p:sldId id="342" r:id="rId50"/>
    <p:sldId id="343" r:id="rId51"/>
    <p:sldId id="394" r:id="rId52"/>
    <p:sldId id="395" r:id="rId53"/>
    <p:sldId id="379" r:id="rId54"/>
    <p:sldId id="351" r:id="rId55"/>
    <p:sldId id="380" r:id="rId56"/>
    <p:sldId id="382" r:id="rId57"/>
    <p:sldId id="350" r:id="rId58"/>
    <p:sldId id="349" r:id="rId59"/>
    <p:sldId id="383" r:id="rId60"/>
    <p:sldId id="355" r:id="rId61"/>
    <p:sldId id="358" r:id="rId62"/>
    <p:sldId id="310" r:id="rId63"/>
    <p:sldId id="284" r:id="rId64"/>
    <p:sldId id="35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1180A-7869-3CA0-C18B-4D30A74388DB}" v="191" dt="2024-09-10T04:22:13.596"/>
    <p1510:client id="{9028FFFF-38BD-495A-99A3-18876FDF6252}" v="127" dt="2024-09-09T22:47:56.108"/>
    <p1510:client id="{A5D5077C-A082-1ED0-4505-88194D7D1719}" v="448" dt="2024-09-10T04:38:36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75" d="100"/>
          <a:sy n="75" d="100"/>
        </p:scale>
        <p:origin x="8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692CD-FC45-4065-8F8C-ED84A09497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EEB914-E9C9-430E-81B9-6208537E63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Design</a:t>
          </a:r>
        </a:p>
      </dgm:t>
    </dgm:pt>
    <dgm:pt modelId="{D51CF34E-72CA-422D-908A-9786832E6CD6}" type="parTrans" cxnId="{E64DF079-B87E-4630-801C-A470870BA011}">
      <dgm:prSet/>
      <dgm:spPr/>
      <dgm:t>
        <a:bodyPr/>
        <a:lstStyle/>
        <a:p>
          <a:endParaRPr lang="en-US"/>
        </a:p>
      </dgm:t>
    </dgm:pt>
    <dgm:pt modelId="{BB8FEC05-EF71-4B5E-B718-D4729EF1E1E0}" type="sibTrans" cxnId="{E64DF079-B87E-4630-801C-A470870BA011}">
      <dgm:prSet/>
      <dgm:spPr/>
      <dgm:t>
        <a:bodyPr/>
        <a:lstStyle/>
        <a:p>
          <a:endParaRPr lang="en-US"/>
        </a:p>
      </dgm:t>
    </dgm:pt>
    <dgm:pt modelId="{4F7E3D92-4B46-4E44-A063-79C314517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Backend Design</a:t>
          </a:r>
        </a:p>
      </dgm:t>
    </dgm:pt>
    <dgm:pt modelId="{378B1830-4D31-413D-8FC7-367F7B0D6B8B}" type="parTrans" cxnId="{7E142C4E-15E5-4F75-A60C-E7E910C62407}">
      <dgm:prSet/>
      <dgm:spPr/>
      <dgm:t>
        <a:bodyPr/>
        <a:lstStyle/>
        <a:p>
          <a:endParaRPr lang="en-US"/>
        </a:p>
      </dgm:t>
    </dgm:pt>
    <dgm:pt modelId="{D3673417-F095-449F-8FF5-C257200292A7}" type="sibTrans" cxnId="{7E142C4E-15E5-4F75-A60C-E7E910C62407}">
      <dgm:prSet/>
      <dgm:spPr/>
      <dgm:t>
        <a:bodyPr/>
        <a:lstStyle/>
        <a:p>
          <a:endParaRPr lang="en-US"/>
        </a:p>
      </dgm:t>
    </dgm:pt>
    <dgm:pt modelId="{85DA6660-435E-49FF-A723-42BA303E9F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and Backend integration</a:t>
          </a:r>
        </a:p>
      </dgm:t>
    </dgm:pt>
    <dgm:pt modelId="{4A088AD6-3A00-4614-BD88-2A97317E8D3C}" type="parTrans" cxnId="{B9A281D8-B6BD-42D3-BB7C-955615306E66}">
      <dgm:prSet/>
      <dgm:spPr/>
      <dgm:t>
        <a:bodyPr/>
        <a:lstStyle/>
        <a:p>
          <a:endParaRPr lang="en-US"/>
        </a:p>
      </dgm:t>
    </dgm:pt>
    <dgm:pt modelId="{C2C06F51-11A4-46B4-86E6-B496D1B241C6}" type="sibTrans" cxnId="{B9A281D8-B6BD-42D3-BB7C-955615306E66}">
      <dgm:prSet/>
      <dgm:spPr/>
      <dgm:t>
        <a:bodyPr/>
        <a:lstStyle/>
        <a:p>
          <a:endParaRPr lang="en-US"/>
        </a:p>
      </dgm:t>
    </dgm:pt>
    <dgm:pt modelId="{C1634BE1-4122-43CF-9333-BDD7FD513F73}" type="pres">
      <dgm:prSet presAssocID="{96E692CD-FC45-4065-8F8C-ED84A094979B}" presName="root" presStyleCnt="0">
        <dgm:presLayoutVars>
          <dgm:dir/>
          <dgm:resizeHandles val="exact"/>
        </dgm:presLayoutVars>
      </dgm:prSet>
      <dgm:spPr/>
    </dgm:pt>
    <dgm:pt modelId="{B27FD85E-182D-4196-A6E1-0BBCD3FFF091}" type="pres">
      <dgm:prSet presAssocID="{47EEB914-E9C9-430E-81B9-6208537E63EA}" presName="compNode" presStyleCnt="0"/>
      <dgm:spPr/>
    </dgm:pt>
    <dgm:pt modelId="{66B90ECE-071A-4470-A423-A8D1345C641E}" type="pres">
      <dgm:prSet presAssocID="{47EEB914-E9C9-430E-81B9-6208537E63E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C73AEC-3E94-4B78-B6E5-69F65F74F2CE}" type="pres">
      <dgm:prSet presAssocID="{47EEB914-E9C9-430E-81B9-6208537E6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E14068A-9D89-49A3-9F8E-8F4AF3D46236}" type="pres">
      <dgm:prSet presAssocID="{47EEB914-E9C9-430E-81B9-6208537E63EA}" presName="spaceRect" presStyleCnt="0"/>
      <dgm:spPr/>
    </dgm:pt>
    <dgm:pt modelId="{F4572A3D-D8C3-417F-9341-BCA13A7DA206}" type="pres">
      <dgm:prSet presAssocID="{47EEB914-E9C9-430E-81B9-6208537E63EA}" presName="textRect" presStyleLbl="revTx" presStyleIdx="0" presStyleCnt="3">
        <dgm:presLayoutVars>
          <dgm:chMax val="1"/>
          <dgm:chPref val="1"/>
        </dgm:presLayoutVars>
      </dgm:prSet>
      <dgm:spPr/>
    </dgm:pt>
    <dgm:pt modelId="{FC88D606-10B5-4876-B0FA-1A97AA7FED11}" type="pres">
      <dgm:prSet presAssocID="{BB8FEC05-EF71-4B5E-B718-D4729EF1E1E0}" presName="sibTrans" presStyleCnt="0"/>
      <dgm:spPr/>
    </dgm:pt>
    <dgm:pt modelId="{D422A6BC-2532-4D12-990A-DB6182912EE1}" type="pres">
      <dgm:prSet presAssocID="{4F7E3D92-4B46-4E44-A063-79C3145175BA}" presName="compNode" presStyleCnt="0"/>
      <dgm:spPr/>
    </dgm:pt>
    <dgm:pt modelId="{E2639241-99CB-4FF2-904C-CA3D68D90E02}" type="pres">
      <dgm:prSet presAssocID="{4F7E3D92-4B46-4E44-A063-79C3145175B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A3CE8A-651E-45B9-AD22-900482916022}" type="pres">
      <dgm:prSet presAssocID="{4F7E3D92-4B46-4E44-A063-79C314517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5B621D-FFB6-4FB2-9A02-3D83C10CED05}" type="pres">
      <dgm:prSet presAssocID="{4F7E3D92-4B46-4E44-A063-79C3145175BA}" presName="spaceRect" presStyleCnt="0"/>
      <dgm:spPr/>
    </dgm:pt>
    <dgm:pt modelId="{33B1C78C-EB6F-419A-8F8A-60DF3A52AD25}" type="pres">
      <dgm:prSet presAssocID="{4F7E3D92-4B46-4E44-A063-79C3145175BA}" presName="textRect" presStyleLbl="revTx" presStyleIdx="1" presStyleCnt="3">
        <dgm:presLayoutVars>
          <dgm:chMax val="1"/>
          <dgm:chPref val="1"/>
        </dgm:presLayoutVars>
      </dgm:prSet>
      <dgm:spPr/>
    </dgm:pt>
    <dgm:pt modelId="{BE1A3A1E-FACE-4160-BA55-DA86ECE41D39}" type="pres">
      <dgm:prSet presAssocID="{D3673417-F095-449F-8FF5-C257200292A7}" presName="sibTrans" presStyleCnt="0"/>
      <dgm:spPr/>
    </dgm:pt>
    <dgm:pt modelId="{F3A8098D-3410-45F7-8CD7-BCAD73DEB566}" type="pres">
      <dgm:prSet presAssocID="{85DA6660-435E-49FF-A723-42BA303E9FEB}" presName="compNode" presStyleCnt="0"/>
      <dgm:spPr/>
    </dgm:pt>
    <dgm:pt modelId="{F4CAACE1-4FAD-4A4A-A6F6-A0B9101AB8DF}" type="pres">
      <dgm:prSet presAssocID="{85DA6660-435E-49FF-A723-42BA303E9FE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2358522-33C4-48FD-9BAC-84EF9BD756AC}" type="pres">
      <dgm:prSet presAssocID="{85DA6660-435E-49FF-A723-42BA303E9F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9D6AF3-AE14-4F35-98D4-542835F282C4}" type="pres">
      <dgm:prSet presAssocID="{85DA6660-435E-49FF-A723-42BA303E9FEB}" presName="spaceRect" presStyleCnt="0"/>
      <dgm:spPr/>
    </dgm:pt>
    <dgm:pt modelId="{B7247234-F75C-4F4A-B37A-63CE06BA08BA}" type="pres">
      <dgm:prSet presAssocID="{85DA6660-435E-49FF-A723-42BA303E9F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928746-FBBB-4D4C-BF14-2B8AFD1A4B8A}" type="presOf" srcId="{47EEB914-E9C9-430E-81B9-6208537E63EA}" destId="{F4572A3D-D8C3-417F-9341-BCA13A7DA206}" srcOrd="0" destOrd="0" presId="urn:microsoft.com/office/officeart/2018/5/layout/IconLeafLabelList"/>
    <dgm:cxn modelId="{7E142C4E-15E5-4F75-A60C-E7E910C62407}" srcId="{96E692CD-FC45-4065-8F8C-ED84A094979B}" destId="{4F7E3D92-4B46-4E44-A063-79C3145175BA}" srcOrd="1" destOrd="0" parTransId="{378B1830-4D31-413D-8FC7-367F7B0D6B8B}" sibTransId="{D3673417-F095-449F-8FF5-C257200292A7}"/>
    <dgm:cxn modelId="{E64DF079-B87E-4630-801C-A470870BA011}" srcId="{96E692CD-FC45-4065-8F8C-ED84A094979B}" destId="{47EEB914-E9C9-430E-81B9-6208537E63EA}" srcOrd="0" destOrd="0" parTransId="{D51CF34E-72CA-422D-908A-9786832E6CD6}" sibTransId="{BB8FEC05-EF71-4B5E-B718-D4729EF1E1E0}"/>
    <dgm:cxn modelId="{02718197-5682-4D0C-93D9-F68498FFAC1C}" type="presOf" srcId="{96E692CD-FC45-4065-8F8C-ED84A094979B}" destId="{C1634BE1-4122-43CF-9333-BDD7FD513F73}" srcOrd="0" destOrd="0" presId="urn:microsoft.com/office/officeart/2018/5/layout/IconLeafLabelList"/>
    <dgm:cxn modelId="{673C1DA1-DC9B-436E-92F7-C9ED9579B609}" type="presOf" srcId="{85DA6660-435E-49FF-A723-42BA303E9FEB}" destId="{B7247234-F75C-4F4A-B37A-63CE06BA08BA}" srcOrd="0" destOrd="0" presId="urn:microsoft.com/office/officeart/2018/5/layout/IconLeafLabelList"/>
    <dgm:cxn modelId="{BF03AFC9-3638-4930-A851-C07CC7DF0514}" type="presOf" srcId="{4F7E3D92-4B46-4E44-A063-79C3145175BA}" destId="{33B1C78C-EB6F-419A-8F8A-60DF3A52AD25}" srcOrd="0" destOrd="0" presId="urn:microsoft.com/office/officeart/2018/5/layout/IconLeafLabelList"/>
    <dgm:cxn modelId="{B9A281D8-B6BD-42D3-BB7C-955615306E66}" srcId="{96E692CD-FC45-4065-8F8C-ED84A094979B}" destId="{85DA6660-435E-49FF-A723-42BA303E9FEB}" srcOrd="2" destOrd="0" parTransId="{4A088AD6-3A00-4614-BD88-2A97317E8D3C}" sibTransId="{C2C06F51-11A4-46B4-86E6-B496D1B241C6}"/>
    <dgm:cxn modelId="{774E8992-4893-44EA-AD9A-F16177E92D4E}" type="presParOf" srcId="{C1634BE1-4122-43CF-9333-BDD7FD513F73}" destId="{B27FD85E-182D-4196-A6E1-0BBCD3FFF091}" srcOrd="0" destOrd="0" presId="urn:microsoft.com/office/officeart/2018/5/layout/IconLeafLabelList"/>
    <dgm:cxn modelId="{041E3C89-ECB3-40A5-98F5-458BEC3F7C29}" type="presParOf" srcId="{B27FD85E-182D-4196-A6E1-0BBCD3FFF091}" destId="{66B90ECE-071A-4470-A423-A8D1345C641E}" srcOrd="0" destOrd="0" presId="urn:microsoft.com/office/officeart/2018/5/layout/IconLeafLabelList"/>
    <dgm:cxn modelId="{DA20CC5D-E71C-45B1-81A8-8AE97EEF9811}" type="presParOf" srcId="{B27FD85E-182D-4196-A6E1-0BBCD3FFF091}" destId="{70C73AEC-3E94-4B78-B6E5-69F65F74F2CE}" srcOrd="1" destOrd="0" presId="urn:microsoft.com/office/officeart/2018/5/layout/IconLeafLabelList"/>
    <dgm:cxn modelId="{4C11C6F8-87B9-458B-AE1C-F878260CB4CF}" type="presParOf" srcId="{B27FD85E-182D-4196-A6E1-0BBCD3FFF091}" destId="{8E14068A-9D89-49A3-9F8E-8F4AF3D46236}" srcOrd="2" destOrd="0" presId="urn:microsoft.com/office/officeart/2018/5/layout/IconLeafLabelList"/>
    <dgm:cxn modelId="{701C34D8-AF92-4FAB-A57C-EF3AC95D1ABC}" type="presParOf" srcId="{B27FD85E-182D-4196-A6E1-0BBCD3FFF091}" destId="{F4572A3D-D8C3-417F-9341-BCA13A7DA206}" srcOrd="3" destOrd="0" presId="urn:microsoft.com/office/officeart/2018/5/layout/IconLeafLabelList"/>
    <dgm:cxn modelId="{02C93BB8-7C9B-47BE-B7ED-79498E0D765B}" type="presParOf" srcId="{C1634BE1-4122-43CF-9333-BDD7FD513F73}" destId="{FC88D606-10B5-4876-B0FA-1A97AA7FED11}" srcOrd="1" destOrd="0" presId="urn:microsoft.com/office/officeart/2018/5/layout/IconLeafLabelList"/>
    <dgm:cxn modelId="{95151B0D-EA7C-4782-AB0A-0290D7708214}" type="presParOf" srcId="{C1634BE1-4122-43CF-9333-BDD7FD513F73}" destId="{D422A6BC-2532-4D12-990A-DB6182912EE1}" srcOrd="2" destOrd="0" presId="urn:microsoft.com/office/officeart/2018/5/layout/IconLeafLabelList"/>
    <dgm:cxn modelId="{B5A6B1AB-137B-49B4-966A-7BCDADD89F9D}" type="presParOf" srcId="{D422A6BC-2532-4D12-990A-DB6182912EE1}" destId="{E2639241-99CB-4FF2-904C-CA3D68D90E02}" srcOrd="0" destOrd="0" presId="urn:microsoft.com/office/officeart/2018/5/layout/IconLeafLabelList"/>
    <dgm:cxn modelId="{62BA47B4-B87B-4A15-85B2-2781B83EDD20}" type="presParOf" srcId="{D422A6BC-2532-4D12-990A-DB6182912EE1}" destId="{27A3CE8A-651E-45B9-AD22-900482916022}" srcOrd="1" destOrd="0" presId="urn:microsoft.com/office/officeart/2018/5/layout/IconLeafLabelList"/>
    <dgm:cxn modelId="{FD41A8DC-4869-4BEE-8232-EAA45E476C9F}" type="presParOf" srcId="{D422A6BC-2532-4D12-990A-DB6182912EE1}" destId="{A95B621D-FFB6-4FB2-9A02-3D83C10CED05}" srcOrd="2" destOrd="0" presId="urn:microsoft.com/office/officeart/2018/5/layout/IconLeafLabelList"/>
    <dgm:cxn modelId="{13F29254-EEEE-4474-A5D9-69480FB7852B}" type="presParOf" srcId="{D422A6BC-2532-4D12-990A-DB6182912EE1}" destId="{33B1C78C-EB6F-419A-8F8A-60DF3A52AD25}" srcOrd="3" destOrd="0" presId="urn:microsoft.com/office/officeart/2018/5/layout/IconLeafLabelList"/>
    <dgm:cxn modelId="{6C5AADA7-64AB-4B1B-9276-4348C5BB8652}" type="presParOf" srcId="{C1634BE1-4122-43CF-9333-BDD7FD513F73}" destId="{BE1A3A1E-FACE-4160-BA55-DA86ECE41D39}" srcOrd="3" destOrd="0" presId="urn:microsoft.com/office/officeart/2018/5/layout/IconLeafLabelList"/>
    <dgm:cxn modelId="{EEB6D7F7-FCEE-4F3F-926F-7CB6FD1BE56B}" type="presParOf" srcId="{C1634BE1-4122-43CF-9333-BDD7FD513F73}" destId="{F3A8098D-3410-45F7-8CD7-BCAD73DEB566}" srcOrd="4" destOrd="0" presId="urn:microsoft.com/office/officeart/2018/5/layout/IconLeafLabelList"/>
    <dgm:cxn modelId="{3CA74ACE-DD01-4F64-B52A-D5EE6CDF1B56}" type="presParOf" srcId="{F3A8098D-3410-45F7-8CD7-BCAD73DEB566}" destId="{F4CAACE1-4FAD-4A4A-A6F6-A0B9101AB8DF}" srcOrd="0" destOrd="0" presId="urn:microsoft.com/office/officeart/2018/5/layout/IconLeafLabelList"/>
    <dgm:cxn modelId="{68B748A8-5D04-4CBB-AC0E-E447FF58D215}" type="presParOf" srcId="{F3A8098D-3410-45F7-8CD7-BCAD73DEB566}" destId="{A2358522-33C4-48FD-9BAC-84EF9BD756AC}" srcOrd="1" destOrd="0" presId="urn:microsoft.com/office/officeart/2018/5/layout/IconLeafLabelList"/>
    <dgm:cxn modelId="{83F687E9-2F3E-4B18-9E7C-E83F8D8C10C3}" type="presParOf" srcId="{F3A8098D-3410-45F7-8CD7-BCAD73DEB566}" destId="{069D6AF3-AE14-4F35-98D4-542835F282C4}" srcOrd="2" destOrd="0" presId="urn:microsoft.com/office/officeart/2018/5/layout/IconLeafLabelList"/>
    <dgm:cxn modelId="{95A68855-D0B3-4C6E-BAC0-A16FD731BDA9}" type="presParOf" srcId="{F3A8098D-3410-45F7-8CD7-BCAD73DEB566}" destId="{B7247234-F75C-4F4A-B37A-63CE06BA08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692CD-FC45-4065-8F8C-ED84A09497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EEB914-E9C9-430E-81B9-6208537E63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Design</a:t>
          </a:r>
        </a:p>
      </dgm:t>
    </dgm:pt>
    <dgm:pt modelId="{D51CF34E-72CA-422D-908A-9786832E6CD6}" type="parTrans" cxnId="{E64DF079-B87E-4630-801C-A470870BA011}">
      <dgm:prSet/>
      <dgm:spPr/>
      <dgm:t>
        <a:bodyPr/>
        <a:lstStyle/>
        <a:p>
          <a:endParaRPr lang="en-US"/>
        </a:p>
      </dgm:t>
    </dgm:pt>
    <dgm:pt modelId="{BB8FEC05-EF71-4B5E-B718-D4729EF1E1E0}" type="sibTrans" cxnId="{E64DF079-B87E-4630-801C-A470870BA011}">
      <dgm:prSet/>
      <dgm:spPr/>
      <dgm:t>
        <a:bodyPr/>
        <a:lstStyle/>
        <a:p>
          <a:endParaRPr lang="en-US"/>
        </a:p>
      </dgm:t>
    </dgm:pt>
    <dgm:pt modelId="{4F7E3D92-4B46-4E44-A063-79C314517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Backend Design</a:t>
          </a:r>
        </a:p>
      </dgm:t>
    </dgm:pt>
    <dgm:pt modelId="{378B1830-4D31-413D-8FC7-367F7B0D6B8B}" type="parTrans" cxnId="{7E142C4E-15E5-4F75-A60C-E7E910C62407}">
      <dgm:prSet/>
      <dgm:spPr/>
      <dgm:t>
        <a:bodyPr/>
        <a:lstStyle/>
        <a:p>
          <a:endParaRPr lang="en-US"/>
        </a:p>
      </dgm:t>
    </dgm:pt>
    <dgm:pt modelId="{D3673417-F095-449F-8FF5-C257200292A7}" type="sibTrans" cxnId="{7E142C4E-15E5-4F75-A60C-E7E910C62407}">
      <dgm:prSet/>
      <dgm:spPr/>
      <dgm:t>
        <a:bodyPr/>
        <a:lstStyle/>
        <a:p>
          <a:endParaRPr lang="en-US"/>
        </a:p>
      </dgm:t>
    </dgm:pt>
    <dgm:pt modelId="{85DA6660-435E-49FF-A723-42BA303E9F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and Backend integration</a:t>
          </a:r>
        </a:p>
      </dgm:t>
    </dgm:pt>
    <dgm:pt modelId="{4A088AD6-3A00-4614-BD88-2A97317E8D3C}" type="parTrans" cxnId="{B9A281D8-B6BD-42D3-BB7C-955615306E66}">
      <dgm:prSet/>
      <dgm:spPr/>
      <dgm:t>
        <a:bodyPr/>
        <a:lstStyle/>
        <a:p>
          <a:endParaRPr lang="en-US"/>
        </a:p>
      </dgm:t>
    </dgm:pt>
    <dgm:pt modelId="{C2C06F51-11A4-46B4-86E6-B496D1B241C6}" type="sibTrans" cxnId="{B9A281D8-B6BD-42D3-BB7C-955615306E66}">
      <dgm:prSet/>
      <dgm:spPr/>
      <dgm:t>
        <a:bodyPr/>
        <a:lstStyle/>
        <a:p>
          <a:endParaRPr lang="en-US"/>
        </a:p>
      </dgm:t>
    </dgm:pt>
    <dgm:pt modelId="{C1634BE1-4122-43CF-9333-BDD7FD513F73}" type="pres">
      <dgm:prSet presAssocID="{96E692CD-FC45-4065-8F8C-ED84A094979B}" presName="root" presStyleCnt="0">
        <dgm:presLayoutVars>
          <dgm:dir/>
          <dgm:resizeHandles val="exact"/>
        </dgm:presLayoutVars>
      </dgm:prSet>
      <dgm:spPr/>
    </dgm:pt>
    <dgm:pt modelId="{B27FD85E-182D-4196-A6E1-0BBCD3FFF091}" type="pres">
      <dgm:prSet presAssocID="{47EEB914-E9C9-430E-81B9-6208537E63EA}" presName="compNode" presStyleCnt="0"/>
      <dgm:spPr/>
    </dgm:pt>
    <dgm:pt modelId="{66B90ECE-071A-4470-A423-A8D1345C641E}" type="pres">
      <dgm:prSet presAssocID="{47EEB914-E9C9-430E-81B9-6208537E63E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C73AEC-3E94-4B78-B6E5-69F65F74F2CE}" type="pres">
      <dgm:prSet presAssocID="{47EEB914-E9C9-430E-81B9-6208537E6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E14068A-9D89-49A3-9F8E-8F4AF3D46236}" type="pres">
      <dgm:prSet presAssocID="{47EEB914-E9C9-430E-81B9-6208537E63EA}" presName="spaceRect" presStyleCnt="0"/>
      <dgm:spPr/>
    </dgm:pt>
    <dgm:pt modelId="{F4572A3D-D8C3-417F-9341-BCA13A7DA206}" type="pres">
      <dgm:prSet presAssocID="{47EEB914-E9C9-430E-81B9-6208537E63EA}" presName="textRect" presStyleLbl="revTx" presStyleIdx="0" presStyleCnt="3">
        <dgm:presLayoutVars>
          <dgm:chMax val="1"/>
          <dgm:chPref val="1"/>
        </dgm:presLayoutVars>
      </dgm:prSet>
      <dgm:spPr/>
    </dgm:pt>
    <dgm:pt modelId="{FC88D606-10B5-4876-B0FA-1A97AA7FED11}" type="pres">
      <dgm:prSet presAssocID="{BB8FEC05-EF71-4B5E-B718-D4729EF1E1E0}" presName="sibTrans" presStyleCnt="0"/>
      <dgm:spPr/>
    </dgm:pt>
    <dgm:pt modelId="{D422A6BC-2532-4D12-990A-DB6182912EE1}" type="pres">
      <dgm:prSet presAssocID="{4F7E3D92-4B46-4E44-A063-79C3145175BA}" presName="compNode" presStyleCnt="0"/>
      <dgm:spPr/>
    </dgm:pt>
    <dgm:pt modelId="{E2639241-99CB-4FF2-904C-CA3D68D90E02}" type="pres">
      <dgm:prSet presAssocID="{4F7E3D92-4B46-4E44-A063-79C3145175B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A3CE8A-651E-45B9-AD22-900482916022}" type="pres">
      <dgm:prSet presAssocID="{4F7E3D92-4B46-4E44-A063-79C314517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5B621D-FFB6-4FB2-9A02-3D83C10CED05}" type="pres">
      <dgm:prSet presAssocID="{4F7E3D92-4B46-4E44-A063-79C3145175BA}" presName="spaceRect" presStyleCnt="0"/>
      <dgm:spPr/>
    </dgm:pt>
    <dgm:pt modelId="{33B1C78C-EB6F-419A-8F8A-60DF3A52AD25}" type="pres">
      <dgm:prSet presAssocID="{4F7E3D92-4B46-4E44-A063-79C3145175BA}" presName="textRect" presStyleLbl="revTx" presStyleIdx="1" presStyleCnt="3">
        <dgm:presLayoutVars>
          <dgm:chMax val="1"/>
          <dgm:chPref val="1"/>
        </dgm:presLayoutVars>
      </dgm:prSet>
      <dgm:spPr/>
    </dgm:pt>
    <dgm:pt modelId="{BE1A3A1E-FACE-4160-BA55-DA86ECE41D39}" type="pres">
      <dgm:prSet presAssocID="{D3673417-F095-449F-8FF5-C257200292A7}" presName="sibTrans" presStyleCnt="0"/>
      <dgm:spPr/>
    </dgm:pt>
    <dgm:pt modelId="{F3A8098D-3410-45F7-8CD7-BCAD73DEB566}" type="pres">
      <dgm:prSet presAssocID="{85DA6660-435E-49FF-A723-42BA303E9FEB}" presName="compNode" presStyleCnt="0"/>
      <dgm:spPr/>
    </dgm:pt>
    <dgm:pt modelId="{F4CAACE1-4FAD-4A4A-A6F6-A0B9101AB8DF}" type="pres">
      <dgm:prSet presAssocID="{85DA6660-435E-49FF-A723-42BA303E9FE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2358522-33C4-48FD-9BAC-84EF9BD756AC}" type="pres">
      <dgm:prSet presAssocID="{85DA6660-435E-49FF-A723-42BA303E9F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9D6AF3-AE14-4F35-98D4-542835F282C4}" type="pres">
      <dgm:prSet presAssocID="{85DA6660-435E-49FF-A723-42BA303E9FEB}" presName="spaceRect" presStyleCnt="0"/>
      <dgm:spPr/>
    </dgm:pt>
    <dgm:pt modelId="{B7247234-F75C-4F4A-B37A-63CE06BA08BA}" type="pres">
      <dgm:prSet presAssocID="{85DA6660-435E-49FF-A723-42BA303E9F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928746-FBBB-4D4C-BF14-2B8AFD1A4B8A}" type="presOf" srcId="{47EEB914-E9C9-430E-81B9-6208537E63EA}" destId="{F4572A3D-D8C3-417F-9341-BCA13A7DA206}" srcOrd="0" destOrd="0" presId="urn:microsoft.com/office/officeart/2018/5/layout/IconLeafLabelList"/>
    <dgm:cxn modelId="{7E142C4E-15E5-4F75-A60C-E7E910C62407}" srcId="{96E692CD-FC45-4065-8F8C-ED84A094979B}" destId="{4F7E3D92-4B46-4E44-A063-79C3145175BA}" srcOrd="1" destOrd="0" parTransId="{378B1830-4D31-413D-8FC7-367F7B0D6B8B}" sibTransId="{D3673417-F095-449F-8FF5-C257200292A7}"/>
    <dgm:cxn modelId="{E64DF079-B87E-4630-801C-A470870BA011}" srcId="{96E692CD-FC45-4065-8F8C-ED84A094979B}" destId="{47EEB914-E9C9-430E-81B9-6208537E63EA}" srcOrd="0" destOrd="0" parTransId="{D51CF34E-72CA-422D-908A-9786832E6CD6}" sibTransId="{BB8FEC05-EF71-4B5E-B718-D4729EF1E1E0}"/>
    <dgm:cxn modelId="{02718197-5682-4D0C-93D9-F68498FFAC1C}" type="presOf" srcId="{96E692CD-FC45-4065-8F8C-ED84A094979B}" destId="{C1634BE1-4122-43CF-9333-BDD7FD513F73}" srcOrd="0" destOrd="0" presId="urn:microsoft.com/office/officeart/2018/5/layout/IconLeafLabelList"/>
    <dgm:cxn modelId="{673C1DA1-DC9B-436E-92F7-C9ED9579B609}" type="presOf" srcId="{85DA6660-435E-49FF-A723-42BA303E9FEB}" destId="{B7247234-F75C-4F4A-B37A-63CE06BA08BA}" srcOrd="0" destOrd="0" presId="urn:microsoft.com/office/officeart/2018/5/layout/IconLeafLabelList"/>
    <dgm:cxn modelId="{BF03AFC9-3638-4930-A851-C07CC7DF0514}" type="presOf" srcId="{4F7E3D92-4B46-4E44-A063-79C3145175BA}" destId="{33B1C78C-EB6F-419A-8F8A-60DF3A52AD25}" srcOrd="0" destOrd="0" presId="urn:microsoft.com/office/officeart/2018/5/layout/IconLeafLabelList"/>
    <dgm:cxn modelId="{B9A281D8-B6BD-42D3-BB7C-955615306E66}" srcId="{96E692CD-FC45-4065-8F8C-ED84A094979B}" destId="{85DA6660-435E-49FF-A723-42BA303E9FEB}" srcOrd="2" destOrd="0" parTransId="{4A088AD6-3A00-4614-BD88-2A97317E8D3C}" sibTransId="{C2C06F51-11A4-46B4-86E6-B496D1B241C6}"/>
    <dgm:cxn modelId="{774E8992-4893-44EA-AD9A-F16177E92D4E}" type="presParOf" srcId="{C1634BE1-4122-43CF-9333-BDD7FD513F73}" destId="{B27FD85E-182D-4196-A6E1-0BBCD3FFF091}" srcOrd="0" destOrd="0" presId="urn:microsoft.com/office/officeart/2018/5/layout/IconLeafLabelList"/>
    <dgm:cxn modelId="{041E3C89-ECB3-40A5-98F5-458BEC3F7C29}" type="presParOf" srcId="{B27FD85E-182D-4196-A6E1-0BBCD3FFF091}" destId="{66B90ECE-071A-4470-A423-A8D1345C641E}" srcOrd="0" destOrd="0" presId="urn:microsoft.com/office/officeart/2018/5/layout/IconLeafLabelList"/>
    <dgm:cxn modelId="{DA20CC5D-E71C-45B1-81A8-8AE97EEF9811}" type="presParOf" srcId="{B27FD85E-182D-4196-A6E1-0BBCD3FFF091}" destId="{70C73AEC-3E94-4B78-B6E5-69F65F74F2CE}" srcOrd="1" destOrd="0" presId="urn:microsoft.com/office/officeart/2018/5/layout/IconLeafLabelList"/>
    <dgm:cxn modelId="{4C11C6F8-87B9-458B-AE1C-F878260CB4CF}" type="presParOf" srcId="{B27FD85E-182D-4196-A6E1-0BBCD3FFF091}" destId="{8E14068A-9D89-49A3-9F8E-8F4AF3D46236}" srcOrd="2" destOrd="0" presId="urn:microsoft.com/office/officeart/2018/5/layout/IconLeafLabelList"/>
    <dgm:cxn modelId="{701C34D8-AF92-4FAB-A57C-EF3AC95D1ABC}" type="presParOf" srcId="{B27FD85E-182D-4196-A6E1-0BBCD3FFF091}" destId="{F4572A3D-D8C3-417F-9341-BCA13A7DA206}" srcOrd="3" destOrd="0" presId="urn:microsoft.com/office/officeart/2018/5/layout/IconLeafLabelList"/>
    <dgm:cxn modelId="{02C93BB8-7C9B-47BE-B7ED-79498E0D765B}" type="presParOf" srcId="{C1634BE1-4122-43CF-9333-BDD7FD513F73}" destId="{FC88D606-10B5-4876-B0FA-1A97AA7FED11}" srcOrd="1" destOrd="0" presId="urn:microsoft.com/office/officeart/2018/5/layout/IconLeafLabelList"/>
    <dgm:cxn modelId="{95151B0D-EA7C-4782-AB0A-0290D7708214}" type="presParOf" srcId="{C1634BE1-4122-43CF-9333-BDD7FD513F73}" destId="{D422A6BC-2532-4D12-990A-DB6182912EE1}" srcOrd="2" destOrd="0" presId="urn:microsoft.com/office/officeart/2018/5/layout/IconLeafLabelList"/>
    <dgm:cxn modelId="{B5A6B1AB-137B-49B4-966A-7BCDADD89F9D}" type="presParOf" srcId="{D422A6BC-2532-4D12-990A-DB6182912EE1}" destId="{E2639241-99CB-4FF2-904C-CA3D68D90E02}" srcOrd="0" destOrd="0" presId="urn:microsoft.com/office/officeart/2018/5/layout/IconLeafLabelList"/>
    <dgm:cxn modelId="{62BA47B4-B87B-4A15-85B2-2781B83EDD20}" type="presParOf" srcId="{D422A6BC-2532-4D12-990A-DB6182912EE1}" destId="{27A3CE8A-651E-45B9-AD22-900482916022}" srcOrd="1" destOrd="0" presId="urn:microsoft.com/office/officeart/2018/5/layout/IconLeafLabelList"/>
    <dgm:cxn modelId="{FD41A8DC-4869-4BEE-8232-EAA45E476C9F}" type="presParOf" srcId="{D422A6BC-2532-4D12-990A-DB6182912EE1}" destId="{A95B621D-FFB6-4FB2-9A02-3D83C10CED05}" srcOrd="2" destOrd="0" presId="urn:microsoft.com/office/officeart/2018/5/layout/IconLeafLabelList"/>
    <dgm:cxn modelId="{13F29254-EEEE-4474-A5D9-69480FB7852B}" type="presParOf" srcId="{D422A6BC-2532-4D12-990A-DB6182912EE1}" destId="{33B1C78C-EB6F-419A-8F8A-60DF3A52AD25}" srcOrd="3" destOrd="0" presId="urn:microsoft.com/office/officeart/2018/5/layout/IconLeafLabelList"/>
    <dgm:cxn modelId="{6C5AADA7-64AB-4B1B-9276-4348C5BB8652}" type="presParOf" srcId="{C1634BE1-4122-43CF-9333-BDD7FD513F73}" destId="{BE1A3A1E-FACE-4160-BA55-DA86ECE41D39}" srcOrd="3" destOrd="0" presId="urn:microsoft.com/office/officeart/2018/5/layout/IconLeafLabelList"/>
    <dgm:cxn modelId="{EEB6D7F7-FCEE-4F3F-926F-7CB6FD1BE56B}" type="presParOf" srcId="{C1634BE1-4122-43CF-9333-BDD7FD513F73}" destId="{F3A8098D-3410-45F7-8CD7-BCAD73DEB566}" srcOrd="4" destOrd="0" presId="urn:microsoft.com/office/officeart/2018/5/layout/IconLeafLabelList"/>
    <dgm:cxn modelId="{3CA74ACE-DD01-4F64-B52A-D5EE6CDF1B56}" type="presParOf" srcId="{F3A8098D-3410-45F7-8CD7-BCAD73DEB566}" destId="{F4CAACE1-4FAD-4A4A-A6F6-A0B9101AB8DF}" srcOrd="0" destOrd="0" presId="urn:microsoft.com/office/officeart/2018/5/layout/IconLeafLabelList"/>
    <dgm:cxn modelId="{68B748A8-5D04-4CBB-AC0E-E447FF58D215}" type="presParOf" srcId="{F3A8098D-3410-45F7-8CD7-BCAD73DEB566}" destId="{A2358522-33C4-48FD-9BAC-84EF9BD756AC}" srcOrd="1" destOrd="0" presId="urn:microsoft.com/office/officeart/2018/5/layout/IconLeafLabelList"/>
    <dgm:cxn modelId="{83F687E9-2F3E-4B18-9E7C-E83F8D8C10C3}" type="presParOf" srcId="{F3A8098D-3410-45F7-8CD7-BCAD73DEB566}" destId="{069D6AF3-AE14-4F35-98D4-542835F282C4}" srcOrd="2" destOrd="0" presId="urn:microsoft.com/office/officeart/2018/5/layout/IconLeafLabelList"/>
    <dgm:cxn modelId="{95A68855-D0B3-4C6E-BAC0-A16FD731BDA9}" type="presParOf" srcId="{F3A8098D-3410-45F7-8CD7-BCAD73DEB566}" destId="{B7247234-F75C-4F4A-B37A-63CE06BA08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E692CD-FC45-4065-8F8C-ED84A09497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EEB914-E9C9-430E-81B9-6208537E63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Design</a:t>
          </a:r>
        </a:p>
      </dgm:t>
    </dgm:pt>
    <dgm:pt modelId="{D51CF34E-72CA-422D-908A-9786832E6CD6}" type="parTrans" cxnId="{E64DF079-B87E-4630-801C-A470870BA011}">
      <dgm:prSet/>
      <dgm:spPr/>
      <dgm:t>
        <a:bodyPr/>
        <a:lstStyle/>
        <a:p>
          <a:endParaRPr lang="en-US"/>
        </a:p>
      </dgm:t>
    </dgm:pt>
    <dgm:pt modelId="{BB8FEC05-EF71-4B5E-B718-D4729EF1E1E0}" type="sibTrans" cxnId="{E64DF079-B87E-4630-801C-A470870BA011}">
      <dgm:prSet/>
      <dgm:spPr/>
      <dgm:t>
        <a:bodyPr/>
        <a:lstStyle/>
        <a:p>
          <a:endParaRPr lang="en-US"/>
        </a:p>
      </dgm:t>
    </dgm:pt>
    <dgm:pt modelId="{4F7E3D92-4B46-4E44-A063-79C314517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Backend Design</a:t>
          </a:r>
        </a:p>
      </dgm:t>
    </dgm:pt>
    <dgm:pt modelId="{378B1830-4D31-413D-8FC7-367F7B0D6B8B}" type="parTrans" cxnId="{7E142C4E-15E5-4F75-A60C-E7E910C62407}">
      <dgm:prSet/>
      <dgm:spPr/>
      <dgm:t>
        <a:bodyPr/>
        <a:lstStyle/>
        <a:p>
          <a:endParaRPr lang="en-US"/>
        </a:p>
      </dgm:t>
    </dgm:pt>
    <dgm:pt modelId="{D3673417-F095-449F-8FF5-C257200292A7}" type="sibTrans" cxnId="{7E142C4E-15E5-4F75-A60C-E7E910C62407}">
      <dgm:prSet/>
      <dgm:spPr/>
      <dgm:t>
        <a:bodyPr/>
        <a:lstStyle/>
        <a:p>
          <a:endParaRPr lang="en-US"/>
        </a:p>
      </dgm:t>
    </dgm:pt>
    <dgm:pt modelId="{85DA6660-435E-49FF-A723-42BA303E9F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and Backend integration</a:t>
          </a:r>
        </a:p>
      </dgm:t>
    </dgm:pt>
    <dgm:pt modelId="{4A088AD6-3A00-4614-BD88-2A97317E8D3C}" type="parTrans" cxnId="{B9A281D8-B6BD-42D3-BB7C-955615306E66}">
      <dgm:prSet/>
      <dgm:spPr/>
      <dgm:t>
        <a:bodyPr/>
        <a:lstStyle/>
        <a:p>
          <a:endParaRPr lang="en-US"/>
        </a:p>
      </dgm:t>
    </dgm:pt>
    <dgm:pt modelId="{C2C06F51-11A4-46B4-86E6-B496D1B241C6}" type="sibTrans" cxnId="{B9A281D8-B6BD-42D3-BB7C-955615306E66}">
      <dgm:prSet/>
      <dgm:spPr/>
      <dgm:t>
        <a:bodyPr/>
        <a:lstStyle/>
        <a:p>
          <a:endParaRPr lang="en-US"/>
        </a:p>
      </dgm:t>
    </dgm:pt>
    <dgm:pt modelId="{C1634BE1-4122-43CF-9333-BDD7FD513F73}" type="pres">
      <dgm:prSet presAssocID="{96E692CD-FC45-4065-8F8C-ED84A094979B}" presName="root" presStyleCnt="0">
        <dgm:presLayoutVars>
          <dgm:dir/>
          <dgm:resizeHandles val="exact"/>
        </dgm:presLayoutVars>
      </dgm:prSet>
      <dgm:spPr/>
    </dgm:pt>
    <dgm:pt modelId="{B27FD85E-182D-4196-A6E1-0BBCD3FFF091}" type="pres">
      <dgm:prSet presAssocID="{47EEB914-E9C9-430E-81B9-6208537E63EA}" presName="compNode" presStyleCnt="0"/>
      <dgm:spPr/>
    </dgm:pt>
    <dgm:pt modelId="{66B90ECE-071A-4470-A423-A8D1345C641E}" type="pres">
      <dgm:prSet presAssocID="{47EEB914-E9C9-430E-81B9-6208537E63E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C73AEC-3E94-4B78-B6E5-69F65F74F2CE}" type="pres">
      <dgm:prSet presAssocID="{47EEB914-E9C9-430E-81B9-6208537E6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E14068A-9D89-49A3-9F8E-8F4AF3D46236}" type="pres">
      <dgm:prSet presAssocID="{47EEB914-E9C9-430E-81B9-6208537E63EA}" presName="spaceRect" presStyleCnt="0"/>
      <dgm:spPr/>
    </dgm:pt>
    <dgm:pt modelId="{F4572A3D-D8C3-417F-9341-BCA13A7DA206}" type="pres">
      <dgm:prSet presAssocID="{47EEB914-E9C9-430E-81B9-6208537E63EA}" presName="textRect" presStyleLbl="revTx" presStyleIdx="0" presStyleCnt="3">
        <dgm:presLayoutVars>
          <dgm:chMax val="1"/>
          <dgm:chPref val="1"/>
        </dgm:presLayoutVars>
      </dgm:prSet>
      <dgm:spPr/>
    </dgm:pt>
    <dgm:pt modelId="{FC88D606-10B5-4876-B0FA-1A97AA7FED11}" type="pres">
      <dgm:prSet presAssocID="{BB8FEC05-EF71-4B5E-B718-D4729EF1E1E0}" presName="sibTrans" presStyleCnt="0"/>
      <dgm:spPr/>
    </dgm:pt>
    <dgm:pt modelId="{D422A6BC-2532-4D12-990A-DB6182912EE1}" type="pres">
      <dgm:prSet presAssocID="{4F7E3D92-4B46-4E44-A063-79C3145175BA}" presName="compNode" presStyleCnt="0"/>
      <dgm:spPr/>
    </dgm:pt>
    <dgm:pt modelId="{E2639241-99CB-4FF2-904C-CA3D68D90E02}" type="pres">
      <dgm:prSet presAssocID="{4F7E3D92-4B46-4E44-A063-79C3145175B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A3CE8A-651E-45B9-AD22-900482916022}" type="pres">
      <dgm:prSet presAssocID="{4F7E3D92-4B46-4E44-A063-79C314517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5B621D-FFB6-4FB2-9A02-3D83C10CED05}" type="pres">
      <dgm:prSet presAssocID="{4F7E3D92-4B46-4E44-A063-79C3145175BA}" presName="spaceRect" presStyleCnt="0"/>
      <dgm:spPr/>
    </dgm:pt>
    <dgm:pt modelId="{33B1C78C-EB6F-419A-8F8A-60DF3A52AD25}" type="pres">
      <dgm:prSet presAssocID="{4F7E3D92-4B46-4E44-A063-79C3145175BA}" presName="textRect" presStyleLbl="revTx" presStyleIdx="1" presStyleCnt="3">
        <dgm:presLayoutVars>
          <dgm:chMax val="1"/>
          <dgm:chPref val="1"/>
        </dgm:presLayoutVars>
      </dgm:prSet>
      <dgm:spPr/>
    </dgm:pt>
    <dgm:pt modelId="{BE1A3A1E-FACE-4160-BA55-DA86ECE41D39}" type="pres">
      <dgm:prSet presAssocID="{D3673417-F095-449F-8FF5-C257200292A7}" presName="sibTrans" presStyleCnt="0"/>
      <dgm:spPr/>
    </dgm:pt>
    <dgm:pt modelId="{F3A8098D-3410-45F7-8CD7-BCAD73DEB566}" type="pres">
      <dgm:prSet presAssocID="{85DA6660-435E-49FF-A723-42BA303E9FEB}" presName="compNode" presStyleCnt="0"/>
      <dgm:spPr/>
    </dgm:pt>
    <dgm:pt modelId="{F4CAACE1-4FAD-4A4A-A6F6-A0B9101AB8DF}" type="pres">
      <dgm:prSet presAssocID="{85DA6660-435E-49FF-A723-42BA303E9FE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2358522-33C4-48FD-9BAC-84EF9BD756AC}" type="pres">
      <dgm:prSet presAssocID="{85DA6660-435E-49FF-A723-42BA303E9F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9D6AF3-AE14-4F35-98D4-542835F282C4}" type="pres">
      <dgm:prSet presAssocID="{85DA6660-435E-49FF-A723-42BA303E9FEB}" presName="spaceRect" presStyleCnt="0"/>
      <dgm:spPr/>
    </dgm:pt>
    <dgm:pt modelId="{B7247234-F75C-4F4A-B37A-63CE06BA08BA}" type="pres">
      <dgm:prSet presAssocID="{85DA6660-435E-49FF-A723-42BA303E9F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928746-FBBB-4D4C-BF14-2B8AFD1A4B8A}" type="presOf" srcId="{47EEB914-E9C9-430E-81B9-6208537E63EA}" destId="{F4572A3D-D8C3-417F-9341-BCA13A7DA206}" srcOrd="0" destOrd="0" presId="urn:microsoft.com/office/officeart/2018/5/layout/IconLeafLabelList"/>
    <dgm:cxn modelId="{7E142C4E-15E5-4F75-A60C-E7E910C62407}" srcId="{96E692CD-FC45-4065-8F8C-ED84A094979B}" destId="{4F7E3D92-4B46-4E44-A063-79C3145175BA}" srcOrd="1" destOrd="0" parTransId="{378B1830-4D31-413D-8FC7-367F7B0D6B8B}" sibTransId="{D3673417-F095-449F-8FF5-C257200292A7}"/>
    <dgm:cxn modelId="{E64DF079-B87E-4630-801C-A470870BA011}" srcId="{96E692CD-FC45-4065-8F8C-ED84A094979B}" destId="{47EEB914-E9C9-430E-81B9-6208537E63EA}" srcOrd="0" destOrd="0" parTransId="{D51CF34E-72CA-422D-908A-9786832E6CD6}" sibTransId="{BB8FEC05-EF71-4B5E-B718-D4729EF1E1E0}"/>
    <dgm:cxn modelId="{02718197-5682-4D0C-93D9-F68498FFAC1C}" type="presOf" srcId="{96E692CD-FC45-4065-8F8C-ED84A094979B}" destId="{C1634BE1-4122-43CF-9333-BDD7FD513F73}" srcOrd="0" destOrd="0" presId="urn:microsoft.com/office/officeart/2018/5/layout/IconLeafLabelList"/>
    <dgm:cxn modelId="{673C1DA1-DC9B-436E-92F7-C9ED9579B609}" type="presOf" srcId="{85DA6660-435E-49FF-A723-42BA303E9FEB}" destId="{B7247234-F75C-4F4A-B37A-63CE06BA08BA}" srcOrd="0" destOrd="0" presId="urn:microsoft.com/office/officeart/2018/5/layout/IconLeafLabelList"/>
    <dgm:cxn modelId="{BF03AFC9-3638-4930-A851-C07CC7DF0514}" type="presOf" srcId="{4F7E3D92-4B46-4E44-A063-79C3145175BA}" destId="{33B1C78C-EB6F-419A-8F8A-60DF3A52AD25}" srcOrd="0" destOrd="0" presId="urn:microsoft.com/office/officeart/2018/5/layout/IconLeafLabelList"/>
    <dgm:cxn modelId="{B9A281D8-B6BD-42D3-BB7C-955615306E66}" srcId="{96E692CD-FC45-4065-8F8C-ED84A094979B}" destId="{85DA6660-435E-49FF-A723-42BA303E9FEB}" srcOrd="2" destOrd="0" parTransId="{4A088AD6-3A00-4614-BD88-2A97317E8D3C}" sibTransId="{C2C06F51-11A4-46B4-86E6-B496D1B241C6}"/>
    <dgm:cxn modelId="{774E8992-4893-44EA-AD9A-F16177E92D4E}" type="presParOf" srcId="{C1634BE1-4122-43CF-9333-BDD7FD513F73}" destId="{B27FD85E-182D-4196-A6E1-0BBCD3FFF091}" srcOrd="0" destOrd="0" presId="urn:microsoft.com/office/officeart/2018/5/layout/IconLeafLabelList"/>
    <dgm:cxn modelId="{041E3C89-ECB3-40A5-98F5-458BEC3F7C29}" type="presParOf" srcId="{B27FD85E-182D-4196-A6E1-0BBCD3FFF091}" destId="{66B90ECE-071A-4470-A423-A8D1345C641E}" srcOrd="0" destOrd="0" presId="urn:microsoft.com/office/officeart/2018/5/layout/IconLeafLabelList"/>
    <dgm:cxn modelId="{DA20CC5D-E71C-45B1-81A8-8AE97EEF9811}" type="presParOf" srcId="{B27FD85E-182D-4196-A6E1-0BBCD3FFF091}" destId="{70C73AEC-3E94-4B78-B6E5-69F65F74F2CE}" srcOrd="1" destOrd="0" presId="urn:microsoft.com/office/officeart/2018/5/layout/IconLeafLabelList"/>
    <dgm:cxn modelId="{4C11C6F8-87B9-458B-AE1C-F878260CB4CF}" type="presParOf" srcId="{B27FD85E-182D-4196-A6E1-0BBCD3FFF091}" destId="{8E14068A-9D89-49A3-9F8E-8F4AF3D46236}" srcOrd="2" destOrd="0" presId="urn:microsoft.com/office/officeart/2018/5/layout/IconLeafLabelList"/>
    <dgm:cxn modelId="{701C34D8-AF92-4FAB-A57C-EF3AC95D1ABC}" type="presParOf" srcId="{B27FD85E-182D-4196-A6E1-0BBCD3FFF091}" destId="{F4572A3D-D8C3-417F-9341-BCA13A7DA206}" srcOrd="3" destOrd="0" presId="urn:microsoft.com/office/officeart/2018/5/layout/IconLeafLabelList"/>
    <dgm:cxn modelId="{02C93BB8-7C9B-47BE-B7ED-79498E0D765B}" type="presParOf" srcId="{C1634BE1-4122-43CF-9333-BDD7FD513F73}" destId="{FC88D606-10B5-4876-B0FA-1A97AA7FED11}" srcOrd="1" destOrd="0" presId="urn:microsoft.com/office/officeart/2018/5/layout/IconLeafLabelList"/>
    <dgm:cxn modelId="{95151B0D-EA7C-4782-AB0A-0290D7708214}" type="presParOf" srcId="{C1634BE1-4122-43CF-9333-BDD7FD513F73}" destId="{D422A6BC-2532-4D12-990A-DB6182912EE1}" srcOrd="2" destOrd="0" presId="urn:microsoft.com/office/officeart/2018/5/layout/IconLeafLabelList"/>
    <dgm:cxn modelId="{B5A6B1AB-137B-49B4-966A-7BCDADD89F9D}" type="presParOf" srcId="{D422A6BC-2532-4D12-990A-DB6182912EE1}" destId="{E2639241-99CB-4FF2-904C-CA3D68D90E02}" srcOrd="0" destOrd="0" presId="urn:microsoft.com/office/officeart/2018/5/layout/IconLeafLabelList"/>
    <dgm:cxn modelId="{62BA47B4-B87B-4A15-85B2-2781B83EDD20}" type="presParOf" srcId="{D422A6BC-2532-4D12-990A-DB6182912EE1}" destId="{27A3CE8A-651E-45B9-AD22-900482916022}" srcOrd="1" destOrd="0" presId="urn:microsoft.com/office/officeart/2018/5/layout/IconLeafLabelList"/>
    <dgm:cxn modelId="{FD41A8DC-4869-4BEE-8232-EAA45E476C9F}" type="presParOf" srcId="{D422A6BC-2532-4D12-990A-DB6182912EE1}" destId="{A95B621D-FFB6-4FB2-9A02-3D83C10CED05}" srcOrd="2" destOrd="0" presId="urn:microsoft.com/office/officeart/2018/5/layout/IconLeafLabelList"/>
    <dgm:cxn modelId="{13F29254-EEEE-4474-A5D9-69480FB7852B}" type="presParOf" srcId="{D422A6BC-2532-4D12-990A-DB6182912EE1}" destId="{33B1C78C-EB6F-419A-8F8A-60DF3A52AD25}" srcOrd="3" destOrd="0" presId="urn:microsoft.com/office/officeart/2018/5/layout/IconLeafLabelList"/>
    <dgm:cxn modelId="{6C5AADA7-64AB-4B1B-9276-4348C5BB8652}" type="presParOf" srcId="{C1634BE1-4122-43CF-9333-BDD7FD513F73}" destId="{BE1A3A1E-FACE-4160-BA55-DA86ECE41D39}" srcOrd="3" destOrd="0" presId="urn:microsoft.com/office/officeart/2018/5/layout/IconLeafLabelList"/>
    <dgm:cxn modelId="{EEB6D7F7-FCEE-4F3F-926F-7CB6FD1BE56B}" type="presParOf" srcId="{C1634BE1-4122-43CF-9333-BDD7FD513F73}" destId="{F3A8098D-3410-45F7-8CD7-BCAD73DEB566}" srcOrd="4" destOrd="0" presId="urn:microsoft.com/office/officeart/2018/5/layout/IconLeafLabelList"/>
    <dgm:cxn modelId="{3CA74ACE-DD01-4F64-B52A-D5EE6CDF1B56}" type="presParOf" srcId="{F3A8098D-3410-45F7-8CD7-BCAD73DEB566}" destId="{F4CAACE1-4FAD-4A4A-A6F6-A0B9101AB8DF}" srcOrd="0" destOrd="0" presId="urn:microsoft.com/office/officeart/2018/5/layout/IconLeafLabelList"/>
    <dgm:cxn modelId="{68B748A8-5D04-4CBB-AC0E-E447FF58D215}" type="presParOf" srcId="{F3A8098D-3410-45F7-8CD7-BCAD73DEB566}" destId="{A2358522-33C4-48FD-9BAC-84EF9BD756AC}" srcOrd="1" destOrd="0" presId="urn:microsoft.com/office/officeart/2018/5/layout/IconLeafLabelList"/>
    <dgm:cxn modelId="{83F687E9-2F3E-4B18-9E7C-E83F8D8C10C3}" type="presParOf" srcId="{F3A8098D-3410-45F7-8CD7-BCAD73DEB566}" destId="{069D6AF3-AE14-4F35-98D4-542835F282C4}" srcOrd="2" destOrd="0" presId="urn:microsoft.com/office/officeart/2018/5/layout/IconLeafLabelList"/>
    <dgm:cxn modelId="{95A68855-D0B3-4C6E-BAC0-A16FD731BDA9}" type="presParOf" srcId="{F3A8098D-3410-45F7-8CD7-BCAD73DEB566}" destId="{B7247234-F75C-4F4A-B37A-63CE06BA08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E692CD-FC45-4065-8F8C-ED84A09497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EEB914-E9C9-430E-81B9-6208537E63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Design</a:t>
          </a:r>
        </a:p>
      </dgm:t>
    </dgm:pt>
    <dgm:pt modelId="{D51CF34E-72CA-422D-908A-9786832E6CD6}" type="parTrans" cxnId="{E64DF079-B87E-4630-801C-A470870BA011}">
      <dgm:prSet/>
      <dgm:spPr/>
      <dgm:t>
        <a:bodyPr/>
        <a:lstStyle/>
        <a:p>
          <a:endParaRPr lang="en-US"/>
        </a:p>
      </dgm:t>
    </dgm:pt>
    <dgm:pt modelId="{BB8FEC05-EF71-4B5E-B718-D4729EF1E1E0}" type="sibTrans" cxnId="{E64DF079-B87E-4630-801C-A470870BA011}">
      <dgm:prSet/>
      <dgm:spPr/>
      <dgm:t>
        <a:bodyPr/>
        <a:lstStyle/>
        <a:p>
          <a:endParaRPr lang="en-US"/>
        </a:p>
      </dgm:t>
    </dgm:pt>
    <dgm:pt modelId="{4F7E3D92-4B46-4E44-A063-79C3145175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Backend Design</a:t>
          </a:r>
        </a:p>
      </dgm:t>
    </dgm:pt>
    <dgm:pt modelId="{378B1830-4D31-413D-8FC7-367F7B0D6B8B}" type="parTrans" cxnId="{7E142C4E-15E5-4F75-A60C-E7E910C62407}">
      <dgm:prSet/>
      <dgm:spPr/>
      <dgm:t>
        <a:bodyPr/>
        <a:lstStyle/>
        <a:p>
          <a:endParaRPr lang="en-US"/>
        </a:p>
      </dgm:t>
    </dgm:pt>
    <dgm:pt modelId="{D3673417-F095-449F-8FF5-C257200292A7}" type="sibTrans" cxnId="{7E142C4E-15E5-4F75-A60C-E7E910C62407}">
      <dgm:prSet/>
      <dgm:spPr/>
      <dgm:t>
        <a:bodyPr/>
        <a:lstStyle/>
        <a:p>
          <a:endParaRPr lang="en-US"/>
        </a:p>
      </dgm:t>
    </dgm:pt>
    <dgm:pt modelId="{85DA6660-435E-49FF-A723-42BA303E9F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Interface and Backend integration</a:t>
          </a:r>
        </a:p>
      </dgm:t>
    </dgm:pt>
    <dgm:pt modelId="{4A088AD6-3A00-4614-BD88-2A97317E8D3C}" type="parTrans" cxnId="{B9A281D8-B6BD-42D3-BB7C-955615306E66}">
      <dgm:prSet/>
      <dgm:spPr/>
      <dgm:t>
        <a:bodyPr/>
        <a:lstStyle/>
        <a:p>
          <a:endParaRPr lang="en-US"/>
        </a:p>
      </dgm:t>
    </dgm:pt>
    <dgm:pt modelId="{C2C06F51-11A4-46B4-86E6-B496D1B241C6}" type="sibTrans" cxnId="{B9A281D8-B6BD-42D3-BB7C-955615306E66}">
      <dgm:prSet/>
      <dgm:spPr/>
      <dgm:t>
        <a:bodyPr/>
        <a:lstStyle/>
        <a:p>
          <a:endParaRPr lang="en-US"/>
        </a:p>
      </dgm:t>
    </dgm:pt>
    <dgm:pt modelId="{C1634BE1-4122-43CF-9333-BDD7FD513F73}" type="pres">
      <dgm:prSet presAssocID="{96E692CD-FC45-4065-8F8C-ED84A094979B}" presName="root" presStyleCnt="0">
        <dgm:presLayoutVars>
          <dgm:dir/>
          <dgm:resizeHandles val="exact"/>
        </dgm:presLayoutVars>
      </dgm:prSet>
      <dgm:spPr/>
    </dgm:pt>
    <dgm:pt modelId="{B27FD85E-182D-4196-A6E1-0BBCD3FFF091}" type="pres">
      <dgm:prSet presAssocID="{47EEB914-E9C9-430E-81B9-6208537E63EA}" presName="compNode" presStyleCnt="0"/>
      <dgm:spPr/>
    </dgm:pt>
    <dgm:pt modelId="{66B90ECE-071A-4470-A423-A8D1345C641E}" type="pres">
      <dgm:prSet presAssocID="{47EEB914-E9C9-430E-81B9-6208537E63E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C73AEC-3E94-4B78-B6E5-69F65F74F2CE}" type="pres">
      <dgm:prSet presAssocID="{47EEB914-E9C9-430E-81B9-6208537E6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E14068A-9D89-49A3-9F8E-8F4AF3D46236}" type="pres">
      <dgm:prSet presAssocID="{47EEB914-E9C9-430E-81B9-6208537E63EA}" presName="spaceRect" presStyleCnt="0"/>
      <dgm:spPr/>
    </dgm:pt>
    <dgm:pt modelId="{F4572A3D-D8C3-417F-9341-BCA13A7DA206}" type="pres">
      <dgm:prSet presAssocID="{47EEB914-E9C9-430E-81B9-6208537E63EA}" presName="textRect" presStyleLbl="revTx" presStyleIdx="0" presStyleCnt="3">
        <dgm:presLayoutVars>
          <dgm:chMax val="1"/>
          <dgm:chPref val="1"/>
        </dgm:presLayoutVars>
      </dgm:prSet>
      <dgm:spPr/>
    </dgm:pt>
    <dgm:pt modelId="{FC88D606-10B5-4876-B0FA-1A97AA7FED11}" type="pres">
      <dgm:prSet presAssocID="{BB8FEC05-EF71-4B5E-B718-D4729EF1E1E0}" presName="sibTrans" presStyleCnt="0"/>
      <dgm:spPr/>
    </dgm:pt>
    <dgm:pt modelId="{D422A6BC-2532-4D12-990A-DB6182912EE1}" type="pres">
      <dgm:prSet presAssocID="{4F7E3D92-4B46-4E44-A063-79C3145175BA}" presName="compNode" presStyleCnt="0"/>
      <dgm:spPr/>
    </dgm:pt>
    <dgm:pt modelId="{E2639241-99CB-4FF2-904C-CA3D68D90E02}" type="pres">
      <dgm:prSet presAssocID="{4F7E3D92-4B46-4E44-A063-79C3145175B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A3CE8A-651E-45B9-AD22-900482916022}" type="pres">
      <dgm:prSet presAssocID="{4F7E3D92-4B46-4E44-A063-79C314517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5B621D-FFB6-4FB2-9A02-3D83C10CED05}" type="pres">
      <dgm:prSet presAssocID="{4F7E3D92-4B46-4E44-A063-79C3145175BA}" presName="spaceRect" presStyleCnt="0"/>
      <dgm:spPr/>
    </dgm:pt>
    <dgm:pt modelId="{33B1C78C-EB6F-419A-8F8A-60DF3A52AD25}" type="pres">
      <dgm:prSet presAssocID="{4F7E3D92-4B46-4E44-A063-79C3145175BA}" presName="textRect" presStyleLbl="revTx" presStyleIdx="1" presStyleCnt="3">
        <dgm:presLayoutVars>
          <dgm:chMax val="1"/>
          <dgm:chPref val="1"/>
        </dgm:presLayoutVars>
      </dgm:prSet>
      <dgm:spPr/>
    </dgm:pt>
    <dgm:pt modelId="{BE1A3A1E-FACE-4160-BA55-DA86ECE41D39}" type="pres">
      <dgm:prSet presAssocID="{D3673417-F095-449F-8FF5-C257200292A7}" presName="sibTrans" presStyleCnt="0"/>
      <dgm:spPr/>
    </dgm:pt>
    <dgm:pt modelId="{F3A8098D-3410-45F7-8CD7-BCAD73DEB566}" type="pres">
      <dgm:prSet presAssocID="{85DA6660-435E-49FF-A723-42BA303E9FEB}" presName="compNode" presStyleCnt="0"/>
      <dgm:spPr/>
    </dgm:pt>
    <dgm:pt modelId="{F4CAACE1-4FAD-4A4A-A6F6-A0B9101AB8DF}" type="pres">
      <dgm:prSet presAssocID="{85DA6660-435E-49FF-A723-42BA303E9FE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2358522-33C4-48FD-9BAC-84EF9BD756AC}" type="pres">
      <dgm:prSet presAssocID="{85DA6660-435E-49FF-A723-42BA303E9F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69D6AF3-AE14-4F35-98D4-542835F282C4}" type="pres">
      <dgm:prSet presAssocID="{85DA6660-435E-49FF-A723-42BA303E9FEB}" presName="spaceRect" presStyleCnt="0"/>
      <dgm:spPr/>
    </dgm:pt>
    <dgm:pt modelId="{B7247234-F75C-4F4A-B37A-63CE06BA08BA}" type="pres">
      <dgm:prSet presAssocID="{85DA6660-435E-49FF-A723-42BA303E9F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928746-FBBB-4D4C-BF14-2B8AFD1A4B8A}" type="presOf" srcId="{47EEB914-E9C9-430E-81B9-6208537E63EA}" destId="{F4572A3D-D8C3-417F-9341-BCA13A7DA206}" srcOrd="0" destOrd="0" presId="urn:microsoft.com/office/officeart/2018/5/layout/IconLeafLabelList"/>
    <dgm:cxn modelId="{7E142C4E-15E5-4F75-A60C-E7E910C62407}" srcId="{96E692CD-FC45-4065-8F8C-ED84A094979B}" destId="{4F7E3D92-4B46-4E44-A063-79C3145175BA}" srcOrd="1" destOrd="0" parTransId="{378B1830-4D31-413D-8FC7-367F7B0D6B8B}" sibTransId="{D3673417-F095-449F-8FF5-C257200292A7}"/>
    <dgm:cxn modelId="{E64DF079-B87E-4630-801C-A470870BA011}" srcId="{96E692CD-FC45-4065-8F8C-ED84A094979B}" destId="{47EEB914-E9C9-430E-81B9-6208537E63EA}" srcOrd="0" destOrd="0" parTransId="{D51CF34E-72CA-422D-908A-9786832E6CD6}" sibTransId="{BB8FEC05-EF71-4B5E-B718-D4729EF1E1E0}"/>
    <dgm:cxn modelId="{02718197-5682-4D0C-93D9-F68498FFAC1C}" type="presOf" srcId="{96E692CD-FC45-4065-8F8C-ED84A094979B}" destId="{C1634BE1-4122-43CF-9333-BDD7FD513F73}" srcOrd="0" destOrd="0" presId="urn:microsoft.com/office/officeart/2018/5/layout/IconLeafLabelList"/>
    <dgm:cxn modelId="{673C1DA1-DC9B-436E-92F7-C9ED9579B609}" type="presOf" srcId="{85DA6660-435E-49FF-A723-42BA303E9FEB}" destId="{B7247234-F75C-4F4A-B37A-63CE06BA08BA}" srcOrd="0" destOrd="0" presId="urn:microsoft.com/office/officeart/2018/5/layout/IconLeafLabelList"/>
    <dgm:cxn modelId="{BF03AFC9-3638-4930-A851-C07CC7DF0514}" type="presOf" srcId="{4F7E3D92-4B46-4E44-A063-79C3145175BA}" destId="{33B1C78C-EB6F-419A-8F8A-60DF3A52AD25}" srcOrd="0" destOrd="0" presId="urn:microsoft.com/office/officeart/2018/5/layout/IconLeafLabelList"/>
    <dgm:cxn modelId="{B9A281D8-B6BD-42D3-BB7C-955615306E66}" srcId="{96E692CD-FC45-4065-8F8C-ED84A094979B}" destId="{85DA6660-435E-49FF-A723-42BA303E9FEB}" srcOrd="2" destOrd="0" parTransId="{4A088AD6-3A00-4614-BD88-2A97317E8D3C}" sibTransId="{C2C06F51-11A4-46B4-86E6-B496D1B241C6}"/>
    <dgm:cxn modelId="{774E8992-4893-44EA-AD9A-F16177E92D4E}" type="presParOf" srcId="{C1634BE1-4122-43CF-9333-BDD7FD513F73}" destId="{B27FD85E-182D-4196-A6E1-0BBCD3FFF091}" srcOrd="0" destOrd="0" presId="urn:microsoft.com/office/officeart/2018/5/layout/IconLeafLabelList"/>
    <dgm:cxn modelId="{041E3C89-ECB3-40A5-98F5-458BEC3F7C29}" type="presParOf" srcId="{B27FD85E-182D-4196-A6E1-0BBCD3FFF091}" destId="{66B90ECE-071A-4470-A423-A8D1345C641E}" srcOrd="0" destOrd="0" presId="urn:microsoft.com/office/officeart/2018/5/layout/IconLeafLabelList"/>
    <dgm:cxn modelId="{DA20CC5D-E71C-45B1-81A8-8AE97EEF9811}" type="presParOf" srcId="{B27FD85E-182D-4196-A6E1-0BBCD3FFF091}" destId="{70C73AEC-3E94-4B78-B6E5-69F65F74F2CE}" srcOrd="1" destOrd="0" presId="urn:microsoft.com/office/officeart/2018/5/layout/IconLeafLabelList"/>
    <dgm:cxn modelId="{4C11C6F8-87B9-458B-AE1C-F878260CB4CF}" type="presParOf" srcId="{B27FD85E-182D-4196-A6E1-0BBCD3FFF091}" destId="{8E14068A-9D89-49A3-9F8E-8F4AF3D46236}" srcOrd="2" destOrd="0" presId="urn:microsoft.com/office/officeart/2018/5/layout/IconLeafLabelList"/>
    <dgm:cxn modelId="{701C34D8-AF92-4FAB-A57C-EF3AC95D1ABC}" type="presParOf" srcId="{B27FD85E-182D-4196-A6E1-0BBCD3FFF091}" destId="{F4572A3D-D8C3-417F-9341-BCA13A7DA206}" srcOrd="3" destOrd="0" presId="urn:microsoft.com/office/officeart/2018/5/layout/IconLeafLabelList"/>
    <dgm:cxn modelId="{02C93BB8-7C9B-47BE-B7ED-79498E0D765B}" type="presParOf" srcId="{C1634BE1-4122-43CF-9333-BDD7FD513F73}" destId="{FC88D606-10B5-4876-B0FA-1A97AA7FED11}" srcOrd="1" destOrd="0" presId="urn:microsoft.com/office/officeart/2018/5/layout/IconLeafLabelList"/>
    <dgm:cxn modelId="{95151B0D-EA7C-4782-AB0A-0290D7708214}" type="presParOf" srcId="{C1634BE1-4122-43CF-9333-BDD7FD513F73}" destId="{D422A6BC-2532-4D12-990A-DB6182912EE1}" srcOrd="2" destOrd="0" presId="urn:microsoft.com/office/officeart/2018/5/layout/IconLeafLabelList"/>
    <dgm:cxn modelId="{B5A6B1AB-137B-49B4-966A-7BCDADD89F9D}" type="presParOf" srcId="{D422A6BC-2532-4D12-990A-DB6182912EE1}" destId="{E2639241-99CB-4FF2-904C-CA3D68D90E02}" srcOrd="0" destOrd="0" presId="urn:microsoft.com/office/officeart/2018/5/layout/IconLeafLabelList"/>
    <dgm:cxn modelId="{62BA47B4-B87B-4A15-85B2-2781B83EDD20}" type="presParOf" srcId="{D422A6BC-2532-4D12-990A-DB6182912EE1}" destId="{27A3CE8A-651E-45B9-AD22-900482916022}" srcOrd="1" destOrd="0" presId="urn:microsoft.com/office/officeart/2018/5/layout/IconLeafLabelList"/>
    <dgm:cxn modelId="{FD41A8DC-4869-4BEE-8232-EAA45E476C9F}" type="presParOf" srcId="{D422A6BC-2532-4D12-990A-DB6182912EE1}" destId="{A95B621D-FFB6-4FB2-9A02-3D83C10CED05}" srcOrd="2" destOrd="0" presId="urn:microsoft.com/office/officeart/2018/5/layout/IconLeafLabelList"/>
    <dgm:cxn modelId="{13F29254-EEEE-4474-A5D9-69480FB7852B}" type="presParOf" srcId="{D422A6BC-2532-4D12-990A-DB6182912EE1}" destId="{33B1C78C-EB6F-419A-8F8A-60DF3A52AD25}" srcOrd="3" destOrd="0" presId="urn:microsoft.com/office/officeart/2018/5/layout/IconLeafLabelList"/>
    <dgm:cxn modelId="{6C5AADA7-64AB-4B1B-9276-4348C5BB8652}" type="presParOf" srcId="{C1634BE1-4122-43CF-9333-BDD7FD513F73}" destId="{BE1A3A1E-FACE-4160-BA55-DA86ECE41D39}" srcOrd="3" destOrd="0" presId="urn:microsoft.com/office/officeart/2018/5/layout/IconLeafLabelList"/>
    <dgm:cxn modelId="{EEB6D7F7-FCEE-4F3F-926F-7CB6FD1BE56B}" type="presParOf" srcId="{C1634BE1-4122-43CF-9333-BDD7FD513F73}" destId="{F3A8098D-3410-45F7-8CD7-BCAD73DEB566}" srcOrd="4" destOrd="0" presId="urn:microsoft.com/office/officeart/2018/5/layout/IconLeafLabelList"/>
    <dgm:cxn modelId="{3CA74ACE-DD01-4F64-B52A-D5EE6CDF1B56}" type="presParOf" srcId="{F3A8098D-3410-45F7-8CD7-BCAD73DEB566}" destId="{F4CAACE1-4FAD-4A4A-A6F6-A0B9101AB8DF}" srcOrd="0" destOrd="0" presId="urn:microsoft.com/office/officeart/2018/5/layout/IconLeafLabelList"/>
    <dgm:cxn modelId="{68B748A8-5D04-4CBB-AC0E-E447FF58D215}" type="presParOf" srcId="{F3A8098D-3410-45F7-8CD7-BCAD73DEB566}" destId="{A2358522-33C4-48FD-9BAC-84EF9BD756AC}" srcOrd="1" destOrd="0" presId="urn:microsoft.com/office/officeart/2018/5/layout/IconLeafLabelList"/>
    <dgm:cxn modelId="{83F687E9-2F3E-4B18-9E7C-E83F8D8C10C3}" type="presParOf" srcId="{F3A8098D-3410-45F7-8CD7-BCAD73DEB566}" destId="{069D6AF3-AE14-4F35-98D4-542835F282C4}" srcOrd="2" destOrd="0" presId="urn:microsoft.com/office/officeart/2018/5/layout/IconLeafLabelList"/>
    <dgm:cxn modelId="{95A68855-D0B3-4C6E-BAC0-A16FD731BDA9}" type="presParOf" srcId="{F3A8098D-3410-45F7-8CD7-BCAD73DEB566}" destId="{B7247234-F75C-4F4A-B37A-63CE06BA08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90ECE-071A-4470-A423-A8D1345C641E}">
      <dsp:nvSpPr>
        <dsp:cNvPr id="0" name=""/>
        <dsp:cNvSpPr/>
      </dsp:nvSpPr>
      <dsp:spPr>
        <a:xfrm>
          <a:off x="76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3AEC-3E94-4B78-B6E5-69F65F74F2CE}">
      <dsp:nvSpPr>
        <dsp:cNvPr id="0" name=""/>
        <dsp:cNvSpPr/>
      </dsp:nvSpPr>
      <dsp:spPr>
        <a:xfrm>
          <a:off x="123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2A3D-D8C3-417F-9341-BCA13A7DA206}">
      <dsp:nvSpPr>
        <dsp:cNvPr id="0" name=""/>
        <dsp:cNvSpPr/>
      </dsp:nvSpPr>
      <dsp:spPr>
        <a:xfrm>
          <a:off x="6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Design</a:t>
          </a:r>
        </a:p>
      </dsp:txBody>
      <dsp:txXfrm>
        <a:off x="66000" y="3063536"/>
        <a:ext cx="3600000" cy="720000"/>
      </dsp:txXfrm>
    </dsp:sp>
    <dsp:sp modelId="{E2639241-99CB-4FF2-904C-CA3D68D90E02}">
      <dsp:nvSpPr>
        <dsp:cNvPr id="0" name=""/>
        <dsp:cNvSpPr/>
      </dsp:nvSpPr>
      <dsp:spPr>
        <a:xfrm>
          <a:off x="499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3CE8A-651E-45B9-AD22-900482916022}">
      <dsp:nvSpPr>
        <dsp:cNvPr id="0" name=""/>
        <dsp:cNvSpPr/>
      </dsp:nvSpPr>
      <dsp:spPr>
        <a:xfrm>
          <a:off x="546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1C78C-EB6F-419A-8F8A-60DF3A52AD25}">
      <dsp:nvSpPr>
        <dsp:cNvPr id="0" name=""/>
        <dsp:cNvSpPr/>
      </dsp:nvSpPr>
      <dsp:spPr>
        <a:xfrm>
          <a:off x="429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Backend Design</a:t>
          </a:r>
        </a:p>
      </dsp:txBody>
      <dsp:txXfrm>
        <a:off x="4296000" y="3063536"/>
        <a:ext cx="3600000" cy="720000"/>
      </dsp:txXfrm>
    </dsp:sp>
    <dsp:sp modelId="{F4CAACE1-4FAD-4A4A-A6F6-A0B9101AB8DF}">
      <dsp:nvSpPr>
        <dsp:cNvPr id="0" name=""/>
        <dsp:cNvSpPr/>
      </dsp:nvSpPr>
      <dsp:spPr>
        <a:xfrm>
          <a:off x="922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58522-33C4-48FD-9BAC-84EF9BD756AC}">
      <dsp:nvSpPr>
        <dsp:cNvPr id="0" name=""/>
        <dsp:cNvSpPr/>
      </dsp:nvSpPr>
      <dsp:spPr>
        <a:xfrm>
          <a:off x="969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47234-F75C-4F4A-B37A-63CE06BA08BA}">
      <dsp:nvSpPr>
        <dsp:cNvPr id="0" name=""/>
        <dsp:cNvSpPr/>
      </dsp:nvSpPr>
      <dsp:spPr>
        <a:xfrm>
          <a:off x="852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and Backend integration</a:t>
          </a:r>
        </a:p>
      </dsp:txBody>
      <dsp:txXfrm>
        <a:off x="8526000" y="3063536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90ECE-071A-4470-A423-A8D1345C641E}">
      <dsp:nvSpPr>
        <dsp:cNvPr id="0" name=""/>
        <dsp:cNvSpPr/>
      </dsp:nvSpPr>
      <dsp:spPr>
        <a:xfrm>
          <a:off x="76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3AEC-3E94-4B78-B6E5-69F65F74F2CE}">
      <dsp:nvSpPr>
        <dsp:cNvPr id="0" name=""/>
        <dsp:cNvSpPr/>
      </dsp:nvSpPr>
      <dsp:spPr>
        <a:xfrm>
          <a:off x="123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2A3D-D8C3-417F-9341-BCA13A7DA206}">
      <dsp:nvSpPr>
        <dsp:cNvPr id="0" name=""/>
        <dsp:cNvSpPr/>
      </dsp:nvSpPr>
      <dsp:spPr>
        <a:xfrm>
          <a:off x="6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Design</a:t>
          </a:r>
        </a:p>
      </dsp:txBody>
      <dsp:txXfrm>
        <a:off x="66000" y="3063536"/>
        <a:ext cx="3600000" cy="720000"/>
      </dsp:txXfrm>
    </dsp:sp>
    <dsp:sp modelId="{E2639241-99CB-4FF2-904C-CA3D68D90E02}">
      <dsp:nvSpPr>
        <dsp:cNvPr id="0" name=""/>
        <dsp:cNvSpPr/>
      </dsp:nvSpPr>
      <dsp:spPr>
        <a:xfrm>
          <a:off x="499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3CE8A-651E-45B9-AD22-900482916022}">
      <dsp:nvSpPr>
        <dsp:cNvPr id="0" name=""/>
        <dsp:cNvSpPr/>
      </dsp:nvSpPr>
      <dsp:spPr>
        <a:xfrm>
          <a:off x="546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1C78C-EB6F-419A-8F8A-60DF3A52AD25}">
      <dsp:nvSpPr>
        <dsp:cNvPr id="0" name=""/>
        <dsp:cNvSpPr/>
      </dsp:nvSpPr>
      <dsp:spPr>
        <a:xfrm>
          <a:off x="429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Backend Design</a:t>
          </a:r>
        </a:p>
      </dsp:txBody>
      <dsp:txXfrm>
        <a:off x="4296000" y="3063536"/>
        <a:ext cx="3600000" cy="720000"/>
      </dsp:txXfrm>
    </dsp:sp>
    <dsp:sp modelId="{F4CAACE1-4FAD-4A4A-A6F6-A0B9101AB8DF}">
      <dsp:nvSpPr>
        <dsp:cNvPr id="0" name=""/>
        <dsp:cNvSpPr/>
      </dsp:nvSpPr>
      <dsp:spPr>
        <a:xfrm>
          <a:off x="922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58522-33C4-48FD-9BAC-84EF9BD756AC}">
      <dsp:nvSpPr>
        <dsp:cNvPr id="0" name=""/>
        <dsp:cNvSpPr/>
      </dsp:nvSpPr>
      <dsp:spPr>
        <a:xfrm>
          <a:off x="969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47234-F75C-4F4A-B37A-63CE06BA08BA}">
      <dsp:nvSpPr>
        <dsp:cNvPr id="0" name=""/>
        <dsp:cNvSpPr/>
      </dsp:nvSpPr>
      <dsp:spPr>
        <a:xfrm>
          <a:off x="852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and Backend integration</a:t>
          </a:r>
        </a:p>
      </dsp:txBody>
      <dsp:txXfrm>
        <a:off x="8526000" y="3063536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90ECE-071A-4470-A423-A8D1345C641E}">
      <dsp:nvSpPr>
        <dsp:cNvPr id="0" name=""/>
        <dsp:cNvSpPr/>
      </dsp:nvSpPr>
      <dsp:spPr>
        <a:xfrm>
          <a:off x="76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3AEC-3E94-4B78-B6E5-69F65F74F2CE}">
      <dsp:nvSpPr>
        <dsp:cNvPr id="0" name=""/>
        <dsp:cNvSpPr/>
      </dsp:nvSpPr>
      <dsp:spPr>
        <a:xfrm>
          <a:off x="123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2A3D-D8C3-417F-9341-BCA13A7DA206}">
      <dsp:nvSpPr>
        <dsp:cNvPr id="0" name=""/>
        <dsp:cNvSpPr/>
      </dsp:nvSpPr>
      <dsp:spPr>
        <a:xfrm>
          <a:off x="6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Design</a:t>
          </a:r>
        </a:p>
      </dsp:txBody>
      <dsp:txXfrm>
        <a:off x="66000" y="3063536"/>
        <a:ext cx="3600000" cy="720000"/>
      </dsp:txXfrm>
    </dsp:sp>
    <dsp:sp modelId="{E2639241-99CB-4FF2-904C-CA3D68D90E02}">
      <dsp:nvSpPr>
        <dsp:cNvPr id="0" name=""/>
        <dsp:cNvSpPr/>
      </dsp:nvSpPr>
      <dsp:spPr>
        <a:xfrm>
          <a:off x="499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3CE8A-651E-45B9-AD22-900482916022}">
      <dsp:nvSpPr>
        <dsp:cNvPr id="0" name=""/>
        <dsp:cNvSpPr/>
      </dsp:nvSpPr>
      <dsp:spPr>
        <a:xfrm>
          <a:off x="546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1C78C-EB6F-419A-8F8A-60DF3A52AD25}">
      <dsp:nvSpPr>
        <dsp:cNvPr id="0" name=""/>
        <dsp:cNvSpPr/>
      </dsp:nvSpPr>
      <dsp:spPr>
        <a:xfrm>
          <a:off x="429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Backend Design</a:t>
          </a:r>
        </a:p>
      </dsp:txBody>
      <dsp:txXfrm>
        <a:off x="4296000" y="3063536"/>
        <a:ext cx="3600000" cy="720000"/>
      </dsp:txXfrm>
    </dsp:sp>
    <dsp:sp modelId="{F4CAACE1-4FAD-4A4A-A6F6-A0B9101AB8DF}">
      <dsp:nvSpPr>
        <dsp:cNvPr id="0" name=""/>
        <dsp:cNvSpPr/>
      </dsp:nvSpPr>
      <dsp:spPr>
        <a:xfrm>
          <a:off x="922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58522-33C4-48FD-9BAC-84EF9BD756AC}">
      <dsp:nvSpPr>
        <dsp:cNvPr id="0" name=""/>
        <dsp:cNvSpPr/>
      </dsp:nvSpPr>
      <dsp:spPr>
        <a:xfrm>
          <a:off x="969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47234-F75C-4F4A-B37A-63CE06BA08BA}">
      <dsp:nvSpPr>
        <dsp:cNvPr id="0" name=""/>
        <dsp:cNvSpPr/>
      </dsp:nvSpPr>
      <dsp:spPr>
        <a:xfrm>
          <a:off x="852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and Backend integration</a:t>
          </a:r>
        </a:p>
      </dsp:txBody>
      <dsp:txXfrm>
        <a:off x="8526000" y="3063536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90ECE-071A-4470-A423-A8D1345C641E}">
      <dsp:nvSpPr>
        <dsp:cNvPr id="0" name=""/>
        <dsp:cNvSpPr/>
      </dsp:nvSpPr>
      <dsp:spPr>
        <a:xfrm>
          <a:off x="76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3AEC-3E94-4B78-B6E5-69F65F74F2CE}">
      <dsp:nvSpPr>
        <dsp:cNvPr id="0" name=""/>
        <dsp:cNvSpPr/>
      </dsp:nvSpPr>
      <dsp:spPr>
        <a:xfrm>
          <a:off x="123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2A3D-D8C3-417F-9341-BCA13A7DA206}">
      <dsp:nvSpPr>
        <dsp:cNvPr id="0" name=""/>
        <dsp:cNvSpPr/>
      </dsp:nvSpPr>
      <dsp:spPr>
        <a:xfrm>
          <a:off x="6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Design</a:t>
          </a:r>
        </a:p>
      </dsp:txBody>
      <dsp:txXfrm>
        <a:off x="66000" y="3063536"/>
        <a:ext cx="3600000" cy="720000"/>
      </dsp:txXfrm>
    </dsp:sp>
    <dsp:sp modelId="{E2639241-99CB-4FF2-904C-CA3D68D90E02}">
      <dsp:nvSpPr>
        <dsp:cNvPr id="0" name=""/>
        <dsp:cNvSpPr/>
      </dsp:nvSpPr>
      <dsp:spPr>
        <a:xfrm>
          <a:off x="499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3CE8A-651E-45B9-AD22-900482916022}">
      <dsp:nvSpPr>
        <dsp:cNvPr id="0" name=""/>
        <dsp:cNvSpPr/>
      </dsp:nvSpPr>
      <dsp:spPr>
        <a:xfrm>
          <a:off x="546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1C78C-EB6F-419A-8F8A-60DF3A52AD25}">
      <dsp:nvSpPr>
        <dsp:cNvPr id="0" name=""/>
        <dsp:cNvSpPr/>
      </dsp:nvSpPr>
      <dsp:spPr>
        <a:xfrm>
          <a:off x="429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Backend Design</a:t>
          </a:r>
        </a:p>
      </dsp:txBody>
      <dsp:txXfrm>
        <a:off x="4296000" y="3063536"/>
        <a:ext cx="3600000" cy="720000"/>
      </dsp:txXfrm>
    </dsp:sp>
    <dsp:sp modelId="{F4CAACE1-4FAD-4A4A-A6F6-A0B9101AB8DF}">
      <dsp:nvSpPr>
        <dsp:cNvPr id="0" name=""/>
        <dsp:cNvSpPr/>
      </dsp:nvSpPr>
      <dsp:spPr>
        <a:xfrm>
          <a:off x="9228000" y="18353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58522-33C4-48FD-9BAC-84EF9BD756AC}">
      <dsp:nvSpPr>
        <dsp:cNvPr id="0" name=""/>
        <dsp:cNvSpPr/>
      </dsp:nvSpPr>
      <dsp:spPr>
        <a:xfrm>
          <a:off x="9696000" y="651535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47234-F75C-4F4A-B37A-63CE06BA08BA}">
      <dsp:nvSpPr>
        <dsp:cNvPr id="0" name=""/>
        <dsp:cNvSpPr/>
      </dsp:nvSpPr>
      <dsp:spPr>
        <a:xfrm>
          <a:off x="8526000" y="306353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User Interface and Backend integration</a:t>
          </a:r>
        </a:p>
      </dsp:txBody>
      <dsp:txXfrm>
        <a:off x="8526000" y="3063536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8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10/10/2024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ijcci.2017.12.005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ntcom.2023.100616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3969022000224" TargetMode="External"/><Relationship Id="rId2" Type="http://schemas.openxmlformats.org/officeDocument/2006/relationships/hyperlink" Target="https://www.researchgate.net/publication/340901247_Project-Based_Learning_Approach_for_Teaching_Mobile_Application_Development_Using_Visualization_Techn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mcpediatr.biomedcentral.com/articles/10.1186/s12887-022-03737-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212225/" TargetMode="External"/><Relationship Id="rId2" Type="http://schemas.openxmlformats.org/officeDocument/2006/relationships/hyperlink" Target="https://www.bbc.com/news/world-61028138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imesofindia.indiatimes.com/india-fastest-growing-open-source-contributor-github/articleshow/81741376.cms?from=mdr" TargetMode="External"/><Relationship Id="rId4" Type="http://schemas.openxmlformats.org/officeDocument/2006/relationships/hyperlink" Target="https://icts.io/2023/09/08/top-3-outsourcing-countries-in-asia-india-philipines-and-vietnam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62000"/>
            <a:ext cx="10363200" cy="1470025"/>
          </a:xfrm>
        </p:spPr>
        <p:txBody>
          <a:bodyPr>
            <a:normAutofit fontScale="90000"/>
          </a:bodyPr>
          <a:lstStyle/>
          <a:p>
            <a:br>
              <a:rPr 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Programming Learning App for Kids</a:t>
            </a:r>
            <a:br>
              <a:rPr lang="en-LK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R24-109</a:t>
            </a:r>
            <a:endParaRPr lang="en-LK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US"/>
          </a:p>
        </p:txBody>
      </p:sp>
      <p:pic>
        <p:nvPicPr>
          <p:cNvPr id="11" name="Picture 10" descr="A person and children playing with blocks&#10;&#10;Description automatically generated">
            <a:extLst>
              <a:ext uri="{FF2B5EF4-FFF2-40B4-BE49-F238E27FC236}">
                <a16:creationId xmlns:a16="http://schemas.microsoft.com/office/drawing/2014/main" id="{65FF010A-3881-6BEA-462E-09739567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0408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Specific &amp; Sub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36661"/>
            <a:ext cx="116840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Develop an interactive mobile application for gamified learning of fundamental programming concepts through storytelling using native language support.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/>
              <a:t>Main Component	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Personalized Story Generation Module ☑️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/>
              <a:t>Subcomponents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MCQ Generation Module ☑️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Hint Generation Module ☑️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Feedback Generation Module☑️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684000" cy="5181600"/>
          </a:xfrm>
        </p:spPr>
        <p:txBody>
          <a:bodyPr/>
          <a:lstStyle/>
          <a:p>
            <a:r>
              <a:rPr lang="en-US"/>
              <a:t>System Diagram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7F30DA56-5DF4-0D39-9511-A90E8E12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311273"/>
            <a:ext cx="9344026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LLM / GPT2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Libraries(Pandas, Torch, Transformers)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8FF6D0D-602A-7CA1-FDA3-2DD398FF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89" y="1356754"/>
            <a:ext cx="6051350" cy="36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orbel"/>
                <a:ea typeface="Cambria"/>
              </a:rPr>
            </a:br>
            <a:r>
              <a:rPr lang="en-US" sz="4900">
                <a:latin typeface="Adobe Devanagari"/>
                <a:ea typeface="Cambria"/>
              </a:rPr>
              <a:t>What includes in 90%</a:t>
            </a:r>
            <a:br>
              <a:rPr lang="en-US" sz="4900">
                <a:latin typeface="Adobe Devanagari"/>
                <a:ea typeface="+mn-lt"/>
                <a:cs typeface="+mn-lt"/>
              </a:rPr>
            </a:b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sp>
        <p:nvSpPr>
          <p:cNvPr id="5" name="Google Shape;403;p64">
            <a:extLst>
              <a:ext uri="{FF2B5EF4-FFF2-40B4-BE49-F238E27FC236}">
                <a16:creationId xmlns:a16="http://schemas.microsoft.com/office/drawing/2014/main" id="{77FCEA61-9CA3-43F4-A51F-9B8367AB6E06}"/>
              </a:ext>
            </a:extLst>
          </p:cNvPr>
          <p:cNvSpPr txBox="1">
            <a:spLocks/>
          </p:cNvSpPr>
          <p:nvPr/>
        </p:nvSpPr>
        <p:spPr>
          <a:xfrm>
            <a:off x="379562" y="1439533"/>
            <a:ext cx="8763000" cy="367054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GB" sz="19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en-GB" sz="20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BE060-3B15-7E2F-8EA2-68C363691E73}"/>
              </a:ext>
            </a:extLst>
          </p:cNvPr>
          <p:cNvSpPr txBox="1"/>
          <p:nvPr/>
        </p:nvSpPr>
        <p:spPr>
          <a:xfrm>
            <a:off x="1388853" y="1760867"/>
            <a:ext cx="57947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3200">
              <a:solidFill>
                <a:srgbClr val="444444"/>
              </a:solidFill>
              <a:latin typeface="Calibri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59E1DD26-11AC-4163-7B02-FA8C3D37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251291"/>
              </p:ext>
            </p:extLst>
          </p:nvPr>
        </p:nvGraphicFramePr>
        <p:xfrm>
          <a:off x="0" y="1439534"/>
          <a:ext cx="12192000" cy="396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191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A7FF1878-5FCC-0B12-A52F-60A84F70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1300467"/>
            <a:ext cx="2241389" cy="4862794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9E1CA6DC-553C-43A2-0CC9-538F31565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39" y="1298532"/>
            <a:ext cx="2241389" cy="48586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D6DE3-1B5F-E6ED-62A4-1FE7E8AF0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48" y="1298532"/>
            <a:ext cx="2241389" cy="4850703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11549B6E-E21F-1B8A-680F-C325463FA6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8" y="1306513"/>
            <a:ext cx="2241389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7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 Cont’d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6" name="Picture 5" descr="A purple square with a circle and text&#10;&#10;Description automatically generated">
            <a:extLst>
              <a:ext uri="{FF2B5EF4-FFF2-40B4-BE49-F238E27FC236}">
                <a16:creationId xmlns:a16="http://schemas.microsoft.com/office/drawing/2014/main" id="{E2BE9794-DB26-5A26-5BA0-0AC4B18EE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5" y="1143000"/>
            <a:ext cx="2241389" cy="4862794"/>
          </a:xfrm>
          <a:prstGeom prst="rect">
            <a:avLst/>
          </a:prstGeom>
        </p:spPr>
      </p:pic>
      <p:pic>
        <p:nvPicPr>
          <p:cNvPr id="8" name="Picture 7" descr="A purple card with text&#10;&#10;Description automatically generated">
            <a:extLst>
              <a:ext uri="{FF2B5EF4-FFF2-40B4-BE49-F238E27FC236}">
                <a16:creationId xmlns:a16="http://schemas.microsoft.com/office/drawing/2014/main" id="{66AE9D62-E4B8-A11C-022E-84A43C7D2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8" y="1171574"/>
            <a:ext cx="2241389" cy="4862795"/>
          </a:xfrm>
          <a:prstGeom prst="rect">
            <a:avLst/>
          </a:prstGeom>
        </p:spPr>
      </p:pic>
      <p:pic>
        <p:nvPicPr>
          <p:cNvPr id="12" name="Picture 11" descr="A screenshot of a survey&#10;&#10;Description automatically generated">
            <a:extLst>
              <a:ext uri="{FF2B5EF4-FFF2-40B4-BE49-F238E27FC236}">
                <a16:creationId xmlns:a16="http://schemas.microsoft.com/office/drawing/2014/main" id="{67F11060-CDAD-F4F4-8D74-BEDD69B0A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78" y="1171574"/>
            <a:ext cx="2241389" cy="4862795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D7A88020-3BA4-80DF-C493-0809C2071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09" y="1171573"/>
            <a:ext cx="2241389" cy="48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 Cont’d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7" name="Picture 6" descr="A screenshot of a quiz&#10;&#10;Description automatically generated">
            <a:extLst>
              <a:ext uri="{FF2B5EF4-FFF2-40B4-BE49-F238E27FC236}">
                <a16:creationId xmlns:a16="http://schemas.microsoft.com/office/drawing/2014/main" id="{BF533EC3-CAB8-A5A6-ADEC-DD9E20BA3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3" y="1171575"/>
            <a:ext cx="2241389" cy="4862794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35E4772-B2E1-E237-B6FC-DBB6FA503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10" y="1171575"/>
            <a:ext cx="2241389" cy="4862794"/>
          </a:xfrm>
          <a:prstGeom prst="rect">
            <a:avLst/>
          </a:prstGeom>
        </p:spPr>
      </p:pic>
      <p:pic>
        <p:nvPicPr>
          <p:cNvPr id="13" name="Picture 12" descr="A screenshot of a quiz&#10;&#10;Description automatically generated">
            <a:extLst>
              <a:ext uri="{FF2B5EF4-FFF2-40B4-BE49-F238E27FC236}">
                <a16:creationId xmlns:a16="http://schemas.microsoft.com/office/drawing/2014/main" id="{C7634EA7-08B9-C71B-0AED-C777DC496F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86" y="1171575"/>
            <a:ext cx="2241389" cy="486279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82141-25A7-FAD7-8071-6DFD00BC99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11" y="1096962"/>
            <a:ext cx="2241389" cy="49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Back-end Implementation 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4E9235-BD37-2E3A-6DEE-1EFC0050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2" y="1306513"/>
            <a:ext cx="5687028" cy="4572000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C985A4-EA83-8E69-7389-5235D7CF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1306513"/>
            <a:ext cx="558285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Back-end Implementation Cont’d 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A1A7D17-B361-B3A4-F469-1BEC1A5F9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2999"/>
            <a:ext cx="5892799" cy="4991583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B369C14-53DC-282C-E56D-88431A220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43000"/>
            <a:ext cx="5743614" cy="49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Expected Progress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Adding Some Gamified Features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Enhance User Interfaces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>
                <a:ea typeface="Cambria"/>
              </a:rPr>
              <a:t>Web Application Hosting On Cloud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Commercialization</a:t>
            </a: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0182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9CB4-D187-0E16-A0C5-F0CBC91C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1BD-01E4-5DBE-BB3C-04432A45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778"/>
            <a:ext cx="116840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Sri Lanka is facing a USD price hike [1], impacting several sectors still recovering from the pandemic [2].</a:t>
            </a:r>
            <a:br>
              <a:rPr lang="en-US"/>
            </a:br>
            <a:endParaRPr lang="en-US"/>
          </a:p>
          <a:p>
            <a:r>
              <a:rPr lang="en-US"/>
              <a:t>Fortunately, IT Sector is still good in Sri Lanka.</a:t>
            </a:r>
            <a:br>
              <a:rPr lang="en-US"/>
            </a:br>
            <a:endParaRPr lang="en-US"/>
          </a:p>
          <a:p>
            <a:r>
              <a:rPr lang="en-US"/>
              <a:t>Increased outsourcing from larger companies to South Asian countries, primarily India, presents potential challenges [3].</a:t>
            </a:r>
            <a:br>
              <a:rPr lang="en-US"/>
            </a:br>
            <a:endParaRPr lang="en-US"/>
          </a:p>
          <a:p>
            <a:r>
              <a:rPr lang="en-US"/>
              <a:t>India's large pool of young talent contributing to open-source projects is a potential competitor [4].</a:t>
            </a:r>
            <a:br>
              <a:rPr lang="en-US"/>
            </a:br>
            <a:endParaRPr lang="en-US"/>
          </a:p>
          <a:p>
            <a:r>
              <a:rPr lang="en-US"/>
              <a:t>Potential knowledge gap between Sri Lankan Teenagers and Indian Teenagers.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FA8C028C-2FE8-04F1-0B7F-F370FEDA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271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 Simões Gomes, Tancicleide Carina, et al. “Exploring an Approach Based on Digital Games for Teaching Programming Concepts to Young Children.” </a:t>
            </a:r>
            <a:r>
              <a:rPr lang="en-LK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Child-Computer Interaction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16, June 2018, pp. 77–84, </a:t>
            </a:r>
            <a:r>
              <a:rPr lang="en-LK" sz="18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https://doi.org/10.1016/j.ijcci.2017.12.005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 </a:t>
            </a: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Dietz, G., Le, J. K., Tamer, N., Han, J., Gweon, H., Murnane, E. L., &amp; Landay, J. A. (2021). StoryCoder: Teaching computational thinking concepts through storytelling in a voice-guided app for children. In Proceedings of the 2021 CHI Conference on Human Factors in Computing Systems (pp. 1-15). ACM. [doi:10.1145/3411764.3445039]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Ruan, S., He, J., Rui, J., Burkle, J., Hakim, D., Wang, A., Yufeng, L., Zhou, L., Xu, Q., AbuHashem, A., Dietz, G., Murnane, E. L., Brunskill, E., &amp; Landay, J. A. (2020). Children's math learning with feedback-augmented narrative technology. In Proceedings of the 2020 ACM Conference on Human-Computer Interaction (pp. 567-580). ACM. [doi:10.1145/3334423.3377805]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Maloney, J., Resnick, M., Rusk, N., &amp; Silverman, B. (2008). The design and evaluation of programming systems for children. In CHI '08 Proceedings of the SIGCHI Conference on Human Factors in Computing Systems (pp. 1025-1034). ACM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Garcia, P., Glassman, E., [et al.] (2022). "An Empirical Study of Mobile Programming Environments for Young Children," IEEE Transactions on Learning Technologies, 14(3), pp. 456-469.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[10]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Videnovik, A. M. Bogdanova, and V. Trajkovik, "Game-based learning approach in computer science in primary education: A systematic review, vol. 1, no. 100616, Jan. 2023. [Online]. Available: </a:t>
            </a:r>
            <a:r>
              <a:rPr lang="en-LK" sz="1800" u="none" strike="noStrike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https://doi.org/10.1016/j.entcom.2023.100616</a:t>
            </a:r>
            <a:endParaRPr lang="en-LK" sz="180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"Improving Teaching and Learning Computer Programming in Schools through Educational Software." </a:t>
            </a:r>
            <a:r>
              <a:rPr lang="en-GB" sz="1800" b="0" i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Olympiads in Informatics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11, pp. 55-75, 2017, doi:10.15388/ioi.2017.05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Devananda Sreekanth and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Nasrin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Dehbozorgi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Title: "AI-based Quiz Generation: The Role of LLMs in Digital Education" Conference: C-DAY FALL 2023 Year: 2023 DOI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Abraham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Karikari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Emmanuel Opoku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Ellen Afia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Achiaa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Juliet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Adu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"The Impact of Using Mother Tongue as Instructional Language in Teaching and Learning of Mathematics in Rural Primary Schools: A Case Study of four selected Schools 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Sefwi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Akontombra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District, Ghana," International Journal of Novel Research in Education and Learning, vol. 9, issue 1, pp. 26-38, January-February 2022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Smith, J., &amp; Johnson, A. (2023). "Generating Multiple Choice Questions for Computing Courses Using Large Language Models."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Education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10(5), 123-135. DOI: 10.1109/TE.2023.456789.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Z. Zhao et al., "More human than human: LLM-generated narratives outperform human-LLM interleaved narratives," in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15th Conference on Creativity and Cognition (C&amp;C '23)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June 2023, pp. 368-370, </a:t>
            </a:r>
            <a:r>
              <a:rPr lang="en-GB" sz="1800" b="0" i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10.1145/3591196.3596612.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8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Customized Kids Assisting system</a:t>
            </a:r>
            <a:br>
              <a:rPr lang="en-US"/>
            </a:br>
            <a:r>
              <a:rPr lang="en-US"/>
              <a:t>IT21037306 | Fahmi M.F.A.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3A4A4-2A13-5AD8-8D66-5BBAB46F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359" y="133351"/>
            <a:ext cx="2010966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3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How to assist kids when they are getting doubts 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How to get input from kids ?</a:t>
            </a:r>
          </a:p>
          <a:p>
            <a:endParaRPr lang="en-US"/>
          </a:p>
          <a:p>
            <a:r>
              <a:rPr lang="en-US"/>
              <a:t>How to provide the suitable answer for their doubts ?</a:t>
            </a:r>
          </a:p>
          <a:p>
            <a:endParaRPr lang="en-US"/>
          </a:p>
          <a:p>
            <a:r>
              <a:rPr lang="en-US"/>
              <a:t>How to identify the kids questions even those are not properly structed?</a:t>
            </a:r>
          </a:p>
          <a:p>
            <a:endParaRPr lang="en-US"/>
          </a:p>
          <a:p>
            <a:r>
              <a:rPr lang="en-US"/>
              <a:t>What are the ways to provide the answers?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088D4-BA8A-1745-7C00-1427C87426E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4699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Cambria"/>
              </a:rPr>
              <a:t>Develop a customized kids' assistance system to provide real-time support for learning challenges by implementing a structured breakdown of identified problems and promote their critical thinking.</a:t>
            </a:r>
          </a:p>
          <a:p>
            <a:pPr marL="0" indent="0">
              <a:buNone/>
            </a:pP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interactive and user-friendly interface for kids.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Get the input from kids (Voice / Image) and Transfer it to Text Format.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Translate the text to English if it’s from another language.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flexible and expandable KBA</a:t>
            </a:r>
          </a:p>
          <a:p>
            <a:pPr lvl="1"/>
            <a:r>
              <a:rPr lang="en-US" sz="2000">
                <a:ea typeface="Cambria"/>
              </a:rPr>
              <a:t>KBA (Knowledge Based Agent)</a:t>
            </a:r>
          </a:p>
          <a:p>
            <a:pPr marL="457200" lvl="1" indent="0">
              <a:buNone/>
            </a:pPr>
            <a:endParaRPr lang="en-US" sz="20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Provide a compact answer to kid’s doubts.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FBE1B-0CA8-B8B9-3410-43214A28100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7844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427AE-2ED4-9707-D65A-C73DD589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889" y="1763681"/>
            <a:ext cx="9876220" cy="4412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A68EB2-3274-7E69-627A-75432E640E7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85764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RASA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 (NLTK, Deep Translator, Flask, </a:t>
            </a:r>
            <a:r>
              <a:rPr lang="en-US" sz="2800" err="1"/>
              <a:t>PyTorch</a:t>
            </a:r>
            <a:r>
              <a:rPr lang="en-US" sz="2800"/>
              <a:t>, </a:t>
            </a:r>
            <a:r>
              <a:rPr lang="en-US" sz="2800" err="1"/>
              <a:t>Numpy</a:t>
            </a:r>
            <a:r>
              <a:rPr lang="en-US" sz="2800"/>
              <a:t>, scikit-learn)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91FDA-A140-D851-E79F-11C18B4CB7D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80368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orbel"/>
                <a:ea typeface="Cambria"/>
              </a:rPr>
            </a:br>
            <a:r>
              <a:rPr lang="en-US" sz="4900">
                <a:latin typeface="Adobe Devanagari"/>
                <a:ea typeface="Cambria"/>
              </a:rPr>
              <a:t>What includes in 90%</a:t>
            </a:r>
            <a:br>
              <a:rPr lang="en-US" sz="4900">
                <a:latin typeface="Adobe Devanagari"/>
                <a:ea typeface="+mn-lt"/>
                <a:cs typeface="+mn-lt"/>
              </a:rPr>
            </a:b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sp>
        <p:nvSpPr>
          <p:cNvPr id="5" name="Google Shape;403;p64">
            <a:extLst>
              <a:ext uri="{FF2B5EF4-FFF2-40B4-BE49-F238E27FC236}">
                <a16:creationId xmlns:a16="http://schemas.microsoft.com/office/drawing/2014/main" id="{77FCEA61-9CA3-43F4-A51F-9B8367AB6E06}"/>
              </a:ext>
            </a:extLst>
          </p:cNvPr>
          <p:cNvSpPr txBox="1">
            <a:spLocks/>
          </p:cNvSpPr>
          <p:nvPr/>
        </p:nvSpPr>
        <p:spPr>
          <a:xfrm>
            <a:off x="379562" y="1439533"/>
            <a:ext cx="8763000" cy="367054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GB" sz="19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en-GB" sz="20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BE060-3B15-7E2F-8EA2-68C363691E73}"/>
              </a:ext>
            </a:extLst>
          </p:cNvPr>
          <p:cNvSpPr txBox="1"/>
          <p:nvPr/>
        </p:nvSpPr>
        <p:spPr>
          <a:xfrm>
            <a:off x="1388853" y="1760867"/>
            <a:ext cx="57947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3200">
              <a:solidFill>
                <a:srgbClr val="444444"/>
              </a:solidFill>
              <a:latin typeface="Calibri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59E1DD26-11AC-4163-7B02-FA8C3D3744DE}"/>
              </a:ext>
            </a:extLst>
          </p:cNvPr>
          <p:cNvGraphicFramePr>
            <a:graphicFrameLocks/>
          </p:cNvGraphicFramePr>
          <p:nvPr/>
        </p:nvGraphicFramePr>
        <p:xfrm>
          <a:off x="0" y="1439534"/>
          <a:ext cx="12192000" cy="396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32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F1878-5FCC-0B12-A52F-60A84F70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652" y="1300467"/>
            <a:ext cx="2184458" cy="4862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1CA6DC-553C-43A2-0CC9-538F31565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928" y="1298532"/>
            <a:ext cx="2182611" cy="4858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D6DE3-1B5F-E6ED-62A4-1FE7E8AF0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8629" y="1298532"/>
            <a:ext cx="2179026" cy="4850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549B6E-E21F-1B8A-680F-C325463FA6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0469" y="1306513"/>
            <a:ext cx="2179026" cy="48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73F1-8E9F-60CD-FCD3-6579085B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Back-end Implementation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CD935-51B1-F16D-79E8-31CEAD61EC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F83C9-6202-3557-2235-88A89C94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8251"/>
            <a:ext cx="6036073" cy="439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D9BC7-BB4C-0C59-490F-F3A108CA8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" y="1828883"/>
            <a:ext cx="5796517" cy="40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1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6D7E-4E9E-FAE2-6DEA-2463EE61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D80D-189F-56BB-0B1D-EF384D46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Main Objective 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The primary research objective is to bridge the knowledge gap between our country's students and Indian students, with a focus on producing high-quality and knowledgeable engineers.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Sub Objectives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Exploratory Analysis of Interactive Programming Concepts for Learning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Level-based IT Fundamental Knowledge Evaluation System</a:t>
            </a:r>
            <a:r>
              <a:rPr lang="en-US"/>
              <a:t> 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Assist kids through a Customized Kids Assistance System.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Cambria"/>
              </a:rPr>
              <a:t>Teach kids how to progress by a Project-based Programming System.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4D667E9C-0F21-1B9B-469C-E9978ED0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74900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1BCD-247A-1E54-AFE3-A528D2A8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Expected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4B67-AAEE-5C04-DC62-41A577456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Enhance the state management of app</a:t>
            </a:r>
          </a:p>
          <a:p>
            <a:pPr>
              <a:lnSpc>
                <a:spcPct val="150000"/>
              </a:lnSpc>
            </a:pPr>
            <a:r>
              <a:rPr lang="en-US" sz="2800"/>
              <a:t>Add some user-friendly messages</a:t>
            </a:r>
          </a:p>
          <a:p>
            <a:pPr>
              <a:lnSpc>
                <a:spcPct val="150000"/>
              </a:lnSpc>
            </a:pPr>
            <a:r>
              <a:rPr lang="en-US" sz="2800"/>
              <a:t>Improve the UI</a:t>
            </a:r>
          </a:p>
          <a:p>
            <a:pPr>
              <a:lnSpc>
                <a:spcPct val="150000"/>
              </a:lnSpc>
            </a:pPr>
            <a:r>
              <a:rPr lang="en-US" sz="2800"/>
              <a:t>Commercialization</a:t>
            </a:r>
          </a:p>
          <a:p>
            <a:pPr>
              <a:lnSpc>
                <a:spcPct val="150000"/>
              </a:lnSpc>
            </a:pPr>
            <a:r>
              <a:rPr lang="en-US" sz="2800"/>
              <a:t>Release app on Play Store</a:t>
            </a:r>
          </a:p>
          <a:p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5984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[16] Researchgate.net. [Online]. Available: https://www.researchgate.net/profile/Azzam_Sleit/publication/344540445_2017_-_DISCRETE_TIME_EVENTS_REPRESENTATION_using_mapreduce/links/5f7edc50458515b7cf6f5902/2017-DISCRETE-TIME-EVENTS-REPRESENTATION-using-mapreduce.pdf#page=25. [Accessed: 20-Feb-2024].</a:t>
            </a: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[17] Researchgate.net. [Online]. Available: https://www.researchgate.net/profile/Harco-Leslie-Hendric-Spits-Warnars/publication/343305550_Learning_Math_through_Mobile_Game_for_Primary_School_Students/links/5facc43ba6fdcc9389ab3858/Learning-Math-through-Mobile-Game-for-Primary-School-Students.pdf. [Accessed: 20-Feb-2024].</a:t>
            </a: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Calibri"/>
              </a:rPr>
              <a:t>[18] Researchgate.net. [Online]. Available: https://www.researchgate.net/profile/Kithusshand-Raveendran/publication/377209836_International_Journal_of_Advanced_Research_and_Publications_Digital_Learning_For_Kids/links/659a59523c472d2e8eb9827e/International-Journal-of-Advanced-Research-and-Publications-Digital-Learning-For-Kids.pdf. [Accessed: 20-Feb-2024].</a:t>
            </a: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Calibri"/>
              </a:rPr>
              <a:t>[19] Hussain, </a:t>
            </a:r>
            <a:r>
              <a:rPr lang="en-US" sz="1800" err="1">
                <a:latin typeface="Calibri"/>
                <a:ea typeface="DengXian"/>
                <a:cs typeface="Calibri"/>
              </a:rPr>
              <a:t>Azham</a:t>
            </a:r>
            <a:r>
              <a:rPr lang="en-US" sz="1800">
                <a:latin typeface="Calibri"/>
                <a:ea typeface="DengXian"/>
                <a:cs typeface="Calibri"/>
              </a:rPr>
              <a:t> &amp; </a:t>
            </a:r>
            <a:r>
              <a:rPr lang="en-US" sz="1800" err="1">
                <a:latin typeface="Calibri"/>
                <a:ea typeface="DengXian"/>
                <a:cs typeface="Calibri"/>
              </a:rPr>
              <a:t>Najahah</a:t>
            </a:r>
            <a:r>
              <a:rPr lang="en-US" sz="1800">
                <a:latin typeface="Calibri"/>
                <a:ea typeface="DengXian"/>
                <a:cs typeface="Calibri"/>
              </a:rPr>
              <a:t>, Abdul. (2013). LITTLE PROFESSOR: A MOBILE LEARNING GAME FOR KIDS. </a:t>
            </a:r>
            <a:endParaRPr lang="en-US" sz="1800"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[20] K. </a:t>
            </a:r>
            <a:r>
              <a:rPr lang="en-US" sz="1800" err="1">
                <a:latin typeface="Calibri"/>
                <a:ea typeface="DengXian"/>
                <a:cs typeface="Mangal"/>
              </a:rPr>
              <a:t>Sakthiyavathi</a:t>
            </a:r>
            <a:r>
              <a:rPr lang="en-US" sz="1800">
                <a:latin typeface="Calibri"/>
                <a:ea typeface="DengXian"/>
                <a:cs typeface="Mangal"/>
              </a:rPr>
              <a:t> and K. </a:t>
            </a:r>
            <a:r>
              <a:rPr lang="en-US" sz="1800" err="1">
                <a:latin typeface="Calibri"/>
                <a:ea typeface="DengXian"/>
                <a:cs typeface="Mangal"/>
              </a:rPr>
              <a:t>Palanivel</a:t>
            </a:r>
            <a:r>
              <a:rPr lang="en-US" sz="1800">
                <a:latin typeface="Calibri"/>
                <a:ea typeface="DengXian"/>
                <a:cs typeface="Mangal"/>
              </a:rPr>
              <a:t>, “A generic architecture for agent based E-learning system,” in 2009 International Conference on Intelligent Agent &amp; Multi-Agent Systems, 2009, pp. 1–5.</a:t>
            </a:r>
          </a:p>
          <a:p>
            <a:pPr marL="0" indent="0">
              <a:buNone/>
            </a:pP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[21] H. S. A. </a:t>
            </a:r>
            <a:r>
              <a:rPr lang="en-US" sz="1800" err="1">
                <a:latin typeface="Cambria"/>
                <a:ea typeface="Cambria"/>
                <a:cs typeface="Mangal" panose="02040503050203030202" pitchFamily="18" charset="0"/>
              </a:rPr>
              <a:t>Latiff</a:t>
            </a: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, R. Razali, and F. F. Ismail, “User interface design Guidelines for Children Mobile learning Applications,” International Journal of Recent Technology and Engineering, vol. 8, no. 3, pp. 3311–3319, Sep. 2019, </a:t>
            </a:r>
            <a:r>
              <a:rPr lang="en-US" sz="1800" err="1">
                <a:latin typeface="Cambria"/>
                <a:ea typeface="Cambria"/>
                <a:cs typeface="Mangal" panose="02040503050203030202" pitchFamily="18" charset="0"/>
              </a:rPr>
              <a:t>doi</a:t>
            </a:r>
            <a:r>
              <a:rPr lang="en-US" sz="1800">
                <a:latin typeface="Cambria"/>
                <a:ea typeface="Cambria"/>
                <a:cs typeface="Mangal" panose="02040503050203030202" pitchFamily="18" charset="0"/>
              </a:rPr>
              <a:t>: 10.35940/ijrte.c5434.098319.</a:t>
            </a: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5741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84023"/>
            <a:ext cx="10363200" cy="19397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dobe Devanagari"/>
              </a:rPr>
              <a:t>Level-based IT Fundamental Knowledge Evaluation</a:t>
            </a:r>
            <a:br>
              <a:rPr lang="en-US">
                <a:solidFill>
                  <a:srgbClr val="000000"/>
                </a:solidFill>
                <a:latin typeface="Adobe Devanagari"/>
              </a:rPr>
            </a:br>
            <a:r>
              <a:rPr lang="en-US">
                <a:latin typeface="Adobe Devanagari"/>
              </a:rPr>
              <a:t>IT20275006 | </a:t>
            </a:r>
            <a:r>
              <a:rPr lang="en-US" err="1">
                <a:latin typeface="Adobe Devanagari"/>
              </a:rPr>
              <a:t>Lakpriya</a:t>
            </a:r>
            <a:r>
              <a:rPr lang="en-US">
                <a:latin typeface="Adobe Devanagari"/>
              </a:rPr>
              <a:t> K.H.A.V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>
              <a:solidFill>
                <a:srgbClr val="000000"/>
              </a:solidFill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 K.H.A.V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391B60A7-E7AC-9E99-8BFF-8C5760F7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27" y="135147"/>
            <a:ext cx="2172369" cy="23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Ineffective Assessment and Evaluation Methods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  Standard evaluation techniques often fail to accurately capture a student's true understanding of IT   concepts or their ability to apply this knowledge practically.</a:t>
            </a:r>
            <a:endParaRPr lang="en-US" sz="2000">
              <a:ea typeface="Cambria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Limited Engagement and Motivation in IT Learning</a:t>
            </a:r>
          </a:p>
          <a:p>
            <a:pPr marL="0" indent="0">
              <a:buNone/>
            </a:pPr>
            <a:r>
              <a:rPr lang="en-US" sz="2000">
                <a:ea typeface="Cambria"/>
              </a:rPr>
              <a:t>  </a:t>
            </a:r>
            <a:r>
              <a:rPr lang="en-US" sz="2000">
                <a:ea typeface="+mn-lt"/>
                <a:cs typeface="+mn-lt"/>
              </a:rPr>
              <a:t>Maintaining student interest and motivation in IT subjects, especially among younger learners, 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         remains a significant challenge.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Inefficient Resource Allocation in IT Education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  There's a lack of tools that provide comprehensive, real-time data on student progress and areas         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  needing intervention.</a:t>
            </a:r>
            <a:endParaRPr lang="en-US" sz="2000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088D4-BA8A-1745-7C00-1427C87426E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5" name="Picture 4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34ABDDDE-A12B-F680-203E-8603D044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42" y="173767"/>
            <a:ext cx="1999478" cy="14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/>
              <a:t>Specific and Sub Objectives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DEE565-1179-E9CE-B8D2-AC80FAFD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97" y="1303986"/>
            <a:ext cx="11684000" cy="1736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rgbClr val="29261B"/>
                </a:solidFill>
                <a:ea typeface="+mn-lt"/>
                <a:cs typeface="+mn-lt"/>
              </a:rPr>
              <a:t>Developing a comprehensive and personalized evaluation system that leverages machine learning techniques to assess and reinforce young learners' knowledge of fundamental IT concepts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DBCD2F-4D3E-89F6-6511-236251FE0B63}"/>
              </a:ext>
            </a:extLst>
          </p:cNvPr>
          <p:cNvSpPr txBox="1">
            <a:spLocks/>
          </p:cNvSpPr>
          <p:nvPr/>
        </p:nvSpPr>
        <p:spPr>
          <a:xfrm>
            <a:off x="3689328" y="3013254"/>
            <a:ext cx="8176409" cy="2929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Implement a leveled assessment framework with progressive difficulty levels</a:t>
            </a: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Develop and integrate machine learning models</a:t>
            </a:r>
          </a:p>
          <a:p>
            <a:pPr marL="0" indent="0">
              <a:buNone/>
            </a:pPr>
            <a:r>
              <a:rPr lang="en-GB" sz="1400">
                <a:solidFill>
                  <a:srgbClr val="29261B"/>
                </a:solidFill>
                <a:ea typeface="+mn-lt"/>
                <a:cs typeface="+mn-lt"/>
              </a:rPr>
              <a:t>   Predicting Passing Marks (Regression Model) </a:t>
            </a:r>
            <a:br>
              <a:rPr lang="en-GB" sz="1400">
                <a:ea typeface="+mn-lt"/>
                <a:cs typeface="+mn-lt"/>
              </a:rPr>
            </a:br>
            <a:r>
              <a:rPr lang="en-GB" sz="1400">
                <a:solidFill>
                  <a:srgbClr val="29261B"/>
                </a:solidFill>
                <a:ea typeface="+mn-lt"/>
                <a:cs typeface="+mn-lt"/>
              </a:rPr>
              <a:t>   Decision on Level Skipping (Classification Model) </a:t>
            </a:r>
            <a:br>
              <a:rPr lang="en-GB" sz="1400">
                <a:ea typeface="+mn-lt"/>
                <a:cs typeface="+mn-lt"/>
              </a:rPr>
            </a:br>
            <a:r>
              <a:rPr lang="en-GB" sz="1400">
                <a:solidFill>
                  <a:srgbClr val="29261B"/>
                </a:solidFill>
                <a:ea typeface="+mn-lt"/>
                <a:cs typeface="+mn-lt"/>
              </a:rPr>
              <a:t>   Evaluating IT Knowledge (Regression Model) </a:t>
            </a:r>
            <a:br>
              <a:rPr lang="en-GB" sz="1400">
                <a:ea typeface="+mn-lt"/>
                <a:cs typeface="+mn-lt"/>
              </a:rPr>
            </a:br>
            <a:r>
              <a:rPr lang="en-GB" sz="1400">
                <a:solidFill>
                  <a:srgbClr val="29261B"/>
                </a:solidFill>
                <a:ea typeface="+mn-lt"/>
                <a:cs typeface="+mn-lt"/>
              </a:rPr>
              <a:t>   Customizing Questions (Recommendation System)</a:t>
            </a:r>
          </a:p>
          <a:p>
            <a:pPr>
              <a:buFont typeface="Courier New" pitchFamily="34" charset="0"/>
              <a:buChar char="o"/>
            </a:pPr>
            <a:r>
              <a:rPr lang="en-GB" sz="2600">
                <a:solidFill>
                  <a:srgbClr val="29261B"/>
                </a:solidFill>
                <a:ea typeface="+mn-lt"/>
                <a:cs typeface="+mn-lt"/>
              </a:rPr>
              <a:t>Establish Data Collection and Analysis System</a:t>
            </a:r>
          </a:p>
        </p:txBody>
      </p:sp>
      <p:pic>
        <p:nvPicPr>
          <p:cNvPr id="10" name="Picture 9" descr="A person holding a large clock&#10;&#10;Description automatically generated">
            <a:extLst>
              <a:ext uri="{FF2B5EF4-FFF2-40B4-BE49-F238E27FC236}">
                <a16:creationId xmlns:a16="http://schemas.microsoft.com/office/drawing/2014/main" id="{57741459-0568-13BB-088B-F6769E1B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88" y="2816896"/>
            <a:ext cx="3475595" cy="34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684000" cy="5181600"/>
          </a:xfrm>
        </p:spPr>
        <p:txBody>
          <a:bodyPr/>
          <a:lstStyle/>
          <a:p>
            <a:r>
              <a:rPr lang="en-US"/>
              <a:t>System Diagram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EB1CCD03-1AEE-B31F-CF66-D2CECA6E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49" y="1498158"/>
            <a:ext cx="8351109" cy="454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61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Libraries(Pandas, NumPy, PyTorch, matplotlib)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A person holding a blue ball&#10;&#10;Description automatically generated">
            <a:extLst>
              <a:ext uri="{FF2B5EF4-FFF2-40B4-BE49-F238E27FC236}">
                <a16:creationId xmlns:a16="http://schemas.microsoft.com/office/drawing/2014/main" id="{8C3CF9D1-5A29-8135-4C58-04572180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7" y="300681"/>
            <a:ext cx="1428750" cy="1066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BE59FD2-E30D-AF70-B902-D89A28DB8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387" y="4790480"/>
            <a:ext cx="1505552" cy="1453000"/>
          </a:xfrm>
          <a:prstGeom prst="rect">
            <a:avLst/>
          </a:prstGeom>
        </p:spPr>
      </p:pic>
      <p:pic>
        <p:nvPicPr>
          <p:cNvPr id="8" name="Picture 7" descr="A blue and yellow snake logo&#10;&#10;Description automatically generated">
            <a:extLst>
              <a:ext uri="{FF2B5EF4-FFF2-40B4-BE49-F238E27FC236}">
                <a16:creationId xmlns:a16="http://schemas.microsoft.com/office/drawing/2014/main" id="{2EB78DD6-B9CE-9FEA-E66E-083972EF5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67" y="3585889"/>
            <a:ext cx="1705742" cy="1061326"/>
          </a:xfrm>
          <a:prstGeom prst="rect">
            <a:avLst/>
          </a:prstGeom>
        </p:spPr>
      </p:pic>
      <p:pic>
        <p:nvPicPr>
          <p:cNvPr id="9" name="Picture 8" descr="A logo with blue text&#10;&#10;Description automatically generated">
            <a:extLst>
              <a:ext uri="{FF2B5EF4-FFF2-40B4-BE49-F238E27FC236}">
                <a16:creationId xmlns:a16="http://schemas.microsoft.com/office/drawing/2014/main" id="{9D9EF2B7-BDD9-FF4A-700B-CC4FCA561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09" y="2353770"/>
            <a:ext cx="2162175" cy="819150"/>
          </a:xfrm>
          <a:prstGeom prst="rect">
            <a:avLst/>
          </a:prstGeom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A5391611-DD36-1071-18B9-1500B0C2A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576" y="2094680"/>
            <a:ext cx="1337332" cy="1328574"/>
          </a:xfrm>
          <a:prstGeom prst="rect">
            <a:avLst/>
          </a:prstGeom>
        </p:spPr>
      </p:pic>
      <p:pic>
        <p:nvPicPr>
          <p:cNvPr id="11" name="Picture 10" descr="A logo with black text&#10;&#10;Description automatically generated">
            <a:extLst>
              <a:ext uri="{FF2B5EF4-FFF2-40B4-BE49-F238E27FC236}">
                <a16:creationId xmlns:a16="http://schemas.microsoft.com/office/drawing/2014/main" id="{7C21B2A2-69F5-37CB-D22D-27DDE3E1E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627" y="1917318"/>
            <a:ext cx="2091778" cy="1050269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F44A556E-A6B4-F2DC-A9F1-75F30776B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0817" y="4928094"/>
            <a:ext cx="2868449" cy="9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21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orbel"/>
                <a:ea typeface="Cambria"/>
              </a:rPr>
            </a:br>
            <a:r>
              <a:rPr lang="en-US" sz="4900">
                <a:latin typeface="Adobe Devanagari"/>
                <a:ea typeface="Cambria"/>
              </a:rPr>
              <a:t>What includes in 90%</a:t>
            </a:r>
            <a:br>
              <a:rPr lang="en-US" sz="4900">
                <a:latin typeface="Adobe Devanagari"/>
                <a:ea typeface="+mn-lt"/>
                <a:cs typeface="+mn-lt"/>
              </a:rPr>
            </a:b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sp>
        <p:nvSpPr>
          <p:cNvPr id="5" name="Google Shape;403;p64">
            <a:extLst>
              <a:ext uri="{FF2B5EF4-FFF2-40B4-BE49-F238E27FC236}">
                <a16:creationId xmlns:a16="http://schemas.microsoft.com/office/drawing/2014/main" id="{77FCEA61-9CA3-43F4-A51F-9B8367AB6E06}"/>
              </a:ext>
            </a:extLst>
          </p:cNvPr>
          <p:cNvSpPr txBox="1">
            <a:spLocks/>
          </p:cNvSpPr>
          <p:nvPr/>
        </p:nvSpPr>
        <p:spPr>
          <a:xfrm>
            <a:off x="379562" y="1439533"/>
            <a:ext cx="8763000" cy="367054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GB" sz="19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en-GB" sz="20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BE060-3B15-7E2F-8EA2-68C363691E73}"/>
              </a:ext>
            </a:extLst>
          </p:cNvPr>
          <p:cNvSpPr txBox="1"/>
          <p:nvPr/>
        </p:nvSpPr>
        <p:spPr>
          <a:xfrm>
            <a:off x="1388853" y="1760867"/>
            <a:ext cx="57947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3200">
              <a:solidFill>
                <a:srgbClr val="444444"/>
              </a:solidFill>
              <a:latin typeface="Calibri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59E1DD26-11AC-4163-7B02-FA8C3D3744DE}"/>
              </a:ext>
            </a:extLst>
          </p:cNvPr>
          <p:cNvGraphicFramePr>
            <a:graphicFrameLocks/>
          </p:cNvGraphicFramePr>
          <p:nvPr/>
        </p:nvGraphicFramePr>
        <p:xfrm>
          <a:off x="0" y="1439534"/>
          <a:ext cx="12192000" cy="396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11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C2F97-EABB-2598-7BCB-B8D90F44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50" y="1567249"/>
            <a:ext cx="1949116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F3214-CE7D-1779-D8CC-BEEB9EDF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37" y="1562100"/>
            <a:ext cx="1949116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256CC-8B41-B765-9E5A-79D7B28B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631" y="1546654"/>
            <a:ext cx="1949116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66C2E-43B3-18C6-C3C3-6D46B3A8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550" y="1546654"/>
            <a:ext cx="1949116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F39C8-EB0C-3E92-0B8F-35E79A67C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537" y="1551803"/>
            <a:ext cx="19491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94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Back-end Implementation 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27A6B92-7236-F0E0-CF9E-D422DD86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57" y="1176859"/>
            <a:ext cx="4221892" cy="242423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0B534DE-5273-0D3A-06C5-A221A3AC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11" y="1182007"/>
            <a:ext cx="4561703" cy="2415783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D54EEB-6747-848D-52CC-62EBF86C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4" y="3761478"/>
            <a:ext cx="4233831" cy="24775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3FB82D-3684-9298-488E-F253CA688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649" y="3760033"/>
            <a:ext cx="6096000" cy="25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Proposed System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B659DD-309A-399C-44CC-86BCBFCB7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0" y="1143000"/>
            <a:ext cx="10628920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3380549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Back-end Implementation 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162A25-FB06-C446-C131-0B8024E2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8" y="1670222"/>
            <a:ext cx="5182319" cy="4114800"/>
          </a:xfrm>
          <a:prstGeom prst="rect">
            <a:avLst/>
          </a:prstGeom>
        </p:spPr>
      </p:pic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94F3A76C-855D-914B-0763-BAB95B91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00" y="1665073"/>
            <a:ext cx="5539947" cy="41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43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Expected Progress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51919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Add Some Set of Advance IT Fundamental Questions With More Levels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>
                <a:ea typeface="Cambria"/>
              </a:rPr>
              <a:t>Add Some Difficulty Levels</a:t>
            </a: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Enhance User Interfaces</a:t>
            </a:r>
            <a:endParaRPr lang="en-LK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Commercialization</a:t>
            </a: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  <a:p>
            <a:pPr>
              <a:buFont typeface="Wingdings" pitchFamily="2" charset="2"/>
              <a:buChar char="Ø"/>
            </a:pPr>
            <a:endParaRPr lang="en-LK"/>
          </a:p>
        </p:txBody>
      </p:sp>
      <p:pic>
        <p:nvPicPr>
          <p:cNvPr id="4" name="Picture 3" descr="A person sitting at a desk&#10;&#10;Description automatically generated">
            <a:extLst>
              <a:ext uri="{FF2B5EF4-FFF2-40B4-BE49-F238E27FC236}">
                <a16:creationId xmlns:a16="http://schemas.microsoft.com/office/drawing/2014/main" id="{09F9B3B4-FEF6-6965-F43A-30EC720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35" y="4046323"/>
            <a:ext cx="2362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[22] A. &amp;. K. J. Alkhatlan, “A Comprehensive Historical Survey with Recent Developments. International Journal of Computer Applications,” Intelligent Tutoring Systems, vol. 181(43), pp. 1-20, 2018. 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[23] J. e. a. Huang, “An adaptive learning system for enhancing student performance in introductory programming courses.,” Computer Applications in Engineering Education, vol. 28(5), pp. 1260-1279, 2020.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[24] A. e. a. Hellas, “Predicting Academic Performance: A Systematic Literature Review.,” Proceedings Companion of the 23rd Annual ACM Conference on Innovation and Technology in Computer Science Education, pp. 175-199, 2018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[25] E. B. e. a. Costa, “Evaluating the effectiveness of educational data mining techniques for early prediction of students' academic failure in introductory programming courses.,” Computers in Human Behavior,, vol. 73, pp. 247-256.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[26] A. e. a. Lagunes, “A personalized recommendation system for learning programming.,” Telematics and Informatics, vol. 58, p. 101534, 2021. 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[27] L. e. a. Zhang, “CodeMentor: Intelligent Tutoring for Programming Education,” Proceedings of the 52nd ACM Technical Symposium on Computer Science Education, pp. 1025-1031, 2021.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[28] P. e. a. Ihantola, “Review of recent systems for automatic assessment of programming assignments.,” Proceedings of the 10th Koli Calling International Conference on Computing Education Research, pp. 86-93., 2015.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5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Teaching programming with real life examples</a:t>
            </a:r>
            <a:br>
              <a:rPr lang="en-US">
                <a:latin typeface="Adobe Devanagari"/>
              </a:rPr>
            </a:br>
            <a:r>
              <a:rPr lang="en-US">
                <a:latin typeface="Adobe Devanagari"/>
              </a:rPr>
              <a:t>IT21084522 | DISSANAYAKE A. 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5" name="Picture 4" descr="A person wearing a tie&#10;&#10;Description automatically generated">
            <a:extLst>
              <a:ext uri="{FF2B5EF4-FFF2-40B4-BE49-F238E27FC236}">
                <a16:creationId xmlns:a16="http://schemas.microsoft.com/office/drawing/2014/main" id="{B71EE606-F0C7-F663-2500-2F95E5DC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167" y="-840"/>
            <a:ext cx="2069724" cy="26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8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89-EF3A-0C10-41EA-7FFD5EAB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690" y="1376843"/>
            <a:ext cx="8332375" cy="47460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r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This study explores the transformative impact of a Project and Quizzes Based Programming Learning App on school students in grades 6 to 8. The research emphasizes key elements such as skill development, practical application, and the use of real-life examples to teach coding concepts. Quizzes, fill-in-the-blanks exercises, and projects were assigned to reinforce learning, along with real-time language translation for peer feedback and group problem-solving. Additionally, it examines the machine learning model’s effectiveness in tailoring individual projects. By employing both quantitative and qualitative approaches, the study aims to uncover long-term learning outcomes, assess user satisfaction, and understand the role of ethical considerations in enhancing student engagement and learning.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4DDEA8-8761-351E-EC55-8381100E4AC2}"/>
              </a:ext>
            </a:extLst>
          </p:cNvPr>
          <p:cNvSpPr txBox="1">
            <a:spLocks/>
          </p:cNvSpPr>
          <p:nvPr/>
        </p:nvSpPr>
        <p:spPr>
          <a:xfrm>
            <a:off x="304800" y="20626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Introduction</a:t>
            </a:r>
            <a:endParaRPr lang="en-US"/>
          </a:p>
        </p:txBody>
      </p:sp>
      <p:pic>
        <p:nvPicPr>
          <p:cNvPr id="10" name="Picture 9" descr="A cartoon character with black hair and pink shirt&#10;&#10;Description automatically generated">
            <a:extLst>
              <a:ext uri="{FF2B5EF4-FFF2-40B4-BE49-F238E27FC236}">
                <a16:creationId xmlns:a16="http://schemas.microsoft.com/office/drawing/2014/main" id="{F5BB8FD7-1FD0-2F0F-EF83-0F6F8485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606" y="900953"/>
            <a:ext cx="5067299" cy="5056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E706E-1BDF-566C-1FE0-4C92BE1FF7F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62659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848"/>
            <a:ext cx="11684000" cy="792162"/>
          </a:xfrm>
        </p:spPr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Does the Project-Based Programming Learning App impact 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    School students' skills?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What's the app's role in practical application and real-time language translation?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effective is the machine learning model in analyzing students and assigning relevant projects?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 are the long-term outcomes and user satisfaction levels, and how does parental involvement contribute?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do ethical coding consideration elements influence student learning?</a:t>
            </a:r>
            <a:endParaRPr lang="en-US" sz="2400">
              <a:ea typeface="Cambri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EF106-36EA-CBB2-1786-0F08664B84B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person thinking with his hand to his chin&#10;&#10;Description automatically generated">
            <a:extLst>
              <a:ext uri="{FF2B5EF4-FFF2-40B4-BE49-F238E27FC236}">
                <a16:creationId xmlns:a16="http://schemas.microsoft.com/office/drawing/2014/main" id="{E5AE442E-63C4-2E3C-2BAF-B9CAC40A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309" y="93738"/>
            <a:ext cx="2364620" cy="23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7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7E1466-6198-E9E3-E627-3110B465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5328"/>
              </p:ext>
            </p:extLst>
          </p:nvPr>
        </p:nvGraphicFramePr>
        <p:xfrm>
          <a:off x="465995" y="1310031"/>
          <a:ext cx="11263370" cy="481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674">
                  <a:extLst>
                    <a:ext uri="{9D8B030D-6E8A-4147-A177-3AD203B41FA5}">
                      <a16:colId xmlns:a16="http://schemas.microsoft.com/office/drawing/2014/main" val="4026209632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40014436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51890985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240983464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400951148"/>
                    </a:ext>
                  </a:extLst>
                </a:gridCol>
              </a:tblGrid>
              <a:tr h="8383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Research Papers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Methodology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Technology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Gap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Solution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68147"/>
                  </a:ext>
                </a:extLst>
              </a:tr>
              <a:tr h="118663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Project-Based Learning Approach for Teaching Mobile 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Application Development Using Visualization Technology [32]</a:t>
                      </a:r>
                      <a:endParaRPr lang="en-GB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assessing students and recommending projects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include a model that rates the student and recommend a suitable project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31409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App-based learning for kindergarten children at home [33]</a:t>
                      </a:r>
                      <a:endParaRPr lang="en-US" sz="1400" b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 real-time translation or peer communication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make it easier for students to communicate with peers in many languages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55838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 review of Project-Based Learning (PBL) and Computational Thinking (CT) in teaching and learning [34]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uncover long-term learning outcomes, assess user satisfaction, gauge parental involvement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assess long-term learning outcomes, user satisfaction and how parental involvement influences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212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93468FD-86D9-3825-8079-D0F10E356C3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245801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321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Develop a system that assesses the improvement in practical application and problem-solving abilities among elementary school students participating in the project-based programming learning app with real life examples, utilizing specific metrics to measure collaborative problem-solving effectiveness.</a:t>
            </a:r>
            <a:endParaRPr lang="en-US" sz="2400"/>
          </a:p>
          <a:p>
            <a:pPr marL="0" indent="0">
              <a:buNone/>
            </a:pP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Generate Concepts and Projects for kids to answer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Being able to verify the answers for the above-mentioned tasks.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Design a user-friendly application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Improving Skill development and Practical Application of kids.</a:t>
            </a:r>
          </a:p>
          <a:p>
            <a:pPr>
              <a:buFont typeface="Wingdings,Sans-Serif" panose="05000000000000000000" pitchFamily="2" charset="2"/>
              <a:buChar char="ü"/>
            </a:pPr>
            <a:r>
              <a:rPr lang="en-US" sz="2200">
                <a:ea typeface="Cambria"/>
              </a:rPr>
              <a:t>Evaluating and assessing the overall impact of the system.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4124-2B7D-F4C4-A661-6C645D7418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clipboard with a dart and a dartboard&#10;&#10;Description automatically generated">
            <a:extLst>
              <a:ext uri="{FF2B5EF4-FFF2-40B4-BE49-F238E27FC236}">
                <a16:creationId xmlns:a16="http://schemas.microsoft.com/office/drawing/2014/main" id="{F7D91B0B-1B8B-3252-B6EB-F2B76E4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4299284"/>
            <a:ext cx="1962485" cy="1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1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orbel"/>
                <a:ea typeface="Cambria"/>
              </a:rPr>
            </a:br>
            <a:r>
              <a:rPr lang="en-US" sz="4900">
                <a:latin typeface="Adobe Devanagari"/>
                <a:ea typeface="Cambria"/>
              </a:rPr>
              <a:t>What includes in 90%</a:t>
            </a:r>
            <a:br>
              <a:rPr lang="en-US" sz="4900">
                <a:latin typeface="Adobe Devanagari"/>
                <a:ea typeface="+mn-lt"/>
                <a:cs typeface="+mn-lt"/>
              </a:rPr>
            </a:b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>
              <a:buFont typeface="Wingdings" pitchFamily="2" charset="2"/>
              <a:buChar char="Ø"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sp>
        <p:nvSpPr>
          <p:cNvPr id="5" name="Google Shape;403;p64">
            <a:extLst>
              <a:ext uri="{FF2B5EF4-FFF2-40B4-BE49-F238E27FC236}">
                <a16:creationId xmlns:a16="http://schemas.microsoft.com/office/drawing/2014/main" id="{77FCEA61-9CA3-43F4-A51F-9B8367AB6E06}"/>
              </a:ext>
            </a:extLst>
          </p:cNvPr>
          <p:cNvSpPr txBox="1">
            <a:spLocks/>
          </p:cNvSpPr>
          <p:nvPr/>
        </p:nvSpPr>
        <p:spPr>
          <a:xfrm>
            <a:off x="379562" y="1439533"/>
            <a:ext cx="8763000" cy="367054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GB" sz="1900" b="1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en-GB" sz="20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BE060-3B15-7E2F-8EA2-68C363691E73}"/>
              </a:ext>
            </a:extLst>
          </p:cNvPr>
          <p:cNvSpPr txBox="1"/>
          <p:nvPr/>
        </p:nvSpPr>
        <p:spPr>
          <a:xfrm>
            <a:off x="1388853" y="1760867"/>
            <a:ext cx="57947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3200">
              <a:solidFill>
                <a:srgbClr val="444444"/>
              </a:solidFill>
              <a:latin typeface="Calibri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59E1DD26-11AC-4163-7B02-FA8C3D3744DE}"/>
              </a:ext>
            </a:extLst>
          </p:cNvPr>
          <p:cNvGraphicFramePr>
            <a:graphicFrameLocks/>
          </p:cNvGraphicFramePr>
          <p:nvPr/>
        </p:nvGraphicFramePr>
        <p:xfrm>
          <a:off x="0" y="1439534"/>
          <a:ext cx="12192000" cy="3967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6688D25-2DBE-A412-D209-CCBC6D33967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652961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4716-46F1-172D-158E-9C3EDD27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>
                <a:latin typeface="Adobe Devanagari"/>
                <a:ea typeface="Cambria"/>
              </a:rPr>
              <a:t>Front-end Implementation</a:t>
            </a:r>
            <a:endParaRPr lang="en-LK" sz="4900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F577-EE68-F3E1-1162-7A2DAB5D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LK">
              <a:ea typeface="Cambria"/>
            </a:endParaRP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4" name="Google Shape;402;p64">
            <a:extLst>
              <a:ext uri="{FF2B5EF4-FFF2-40B4-BE49-F238E27FC236}">
                <a16:creationId xmlns:a16="http://schemas.microsoft.com/office/drawing/2014/main" id="{AA65A00B-79B7-0B0F-1342-6A84A2B03C7D}"/>
              </a:ext>
            </a:extLst>
          </p:cNvPr>
          <p:cNvSpPr txBox="1">
            <a:spLocks/>
          </p:cNvSpPr>
          <p:nvPr/>
        </p:nvSpPr>
        <p:spPr>
          <a:xfrm>
            <a:off x="1113234" y="514351"/>
            <a:ext cx="7514035" cy="1314449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300"/>
              </a:spcBef>
            </a:pPr>
            <a:endParaRPr lang="en-US"/>
          </a:p>
        </p:txBody>
      </p:sp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791A81AE-735E-D528-D499-BA5C7EFC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17" y="1098467"/>
            <a:ext cx="2179799" cy="505691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7F27603-843D-DF34-256D-B0C1A7F8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52" y="1098467"/>
            <a:ext cx="2244742" cy="505691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F7E7B70-CFB9-15AA-7C22-D362B928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97" y="1138050"/>
            <a:ext cx="2225879" cy="5017326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D69B5FE7-E556-9ADA-48D6-D8C156CD9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95" y="1098466"/>
            <a:ext cx="2241950" cy="50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Proposed System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47EE1-9961-EB93-7466-32F3C57DB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419620"/>
            <a:ext cx="11684000" cy="4628360"/>
          </a:xfrm>
        </p:spPr>
      </p:pic>
    </p:spTree>
    <p:extLst>
      <p:ext uri="{BB962C8B-B14F-4D97-AF65-F5344CB8AC3E}">
        <p14:creationId xmlns:p14="http://schemas.microsoft.com/office/powerpoint/2010/main" val="2187788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Architecture Diagram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Retrieval augmented architecture diagram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C9C63F23-D370-8DCA-EC4A-627ED560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74" y="1707699"/>
            <a:ext cx="7533735" cy="4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2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E12268F4-0EFC-D506-3F49-9A5355DF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41" y="1597036"/>
            <a:ext cx="7916882" cy="47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7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Cont'd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RAG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955D3A-05CF-8E20-B607-F6E3E82B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6" y="3992147"/>
            <a:ext cx="6627962" cy="230254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1D40FF-2D49-F9AD-F5A0-6DFC7C4C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3" y="1709739"/>
            <a:ext cx="6484188" cy="22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Cont'd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Model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AC80AD-76F9-9A85-F355-18DE4009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75" y="1912025"/>
            <a:ext cx="9517810" cy="36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2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Llama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 (</a:t>
            </a:r>
            <a:r>
              <a:rPr lang="en-US" sz="2800" err="1"/>
              <a:t>PyTorch</a:t>
            </a:r>
            <a:r>
              <a:rPr lang="en-US" sz="2800"/>
              <a:t>, Transformers, PEFT)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ea typeface="Cambria"/>
              </a:rPr>
              <a:t>OpenAI Translator API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Python</a:t>
            </a:r>
            <a:endParaRPr lang="en-US" sz="2800">
              <a:ea typeface="Cambria"/>
            </a:endParaRPr>
          </a:p>
          <a:p>
            <a:endParaRPr lang="en-US"/>
          </a:p>
        </p:txBody>
      </p:sp>
      <p:pic>
        <p:nvPicPr>
          <p:cNvPr id="3" name="Picture 2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FCAD88C0-88E5-8972-4754-34FE0E0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17" y="2802370"/>
            <a:ext cx="1928395" cy="977566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44973959-2019-76CC-055B-C7221638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084" y="4629617"/>
            <a:ext cx="1227223" cy="1253962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0C97DBD9-3B47-ADE9-F77B-154126B8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726" y="1185172"/>
            <a:ext cx="2981158" cy="10444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B4F913-E2A2-0B16-ED7B-718B25AFBC9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6799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21785"/>
              </p:ext>
            </p:extLst>
          </p:nvPr>
        </p:nvGraphicFramePr>
        <p:xfrm>
          <a:off x="304800" y="1896059"/>
          <a:ext cx="11582400" cy="31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Functional Requirements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Non-Functional Requirements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project-based learning modules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Usability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real-time language translation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collaborate and communicate with a group of kids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  <a:endParaRPr lang="en-LK" err="1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assess their skills</a:t>
                      </a:r>
                      <a:endParaRPr lang="en-LK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E93AFE2-3D96-DD28-5262-84AD2F52D5F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67101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3211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r>
              <a:rPr lang="en-US">
                <a:ea typeface="Cambria"/>
              </a:rPr>
              <a:t>Future Plans</a:t>
            </a:r>
            <a:endParaRPr lang="en-US"/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Improve UIs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Release on Play Store</a:t>
            </a:r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Gather more user data</a:t>
            </a:r>
            <a:endParaRPr lang="en-US"/>
          </a:p>
          <a:p>
            <a:pPr>
              <a:buFont typeface="Wingdings" pitchFamily="34" charset="0"/>
              <a:buChar char="Ø"/>
            </a:pPr>
            <a:endParaRPr lang="en-US" sz="2800">
              <a:ea typeface="Cambria"/>
            </a:endParaRPr>
          </a:p>
          <a:p>
            <a:pPr>
              <a:buFont typeface="Wingdings" pitchFamily="34" charset="0"/>
              <a:buChar char="Ø"/>
            </a:pPr>
            <a:r>
              <a:rPr lang="en-US" sz="2800">
                <a:ea typeface="Cambria"/>
              </a:rPr>
              <a:t>Finish the overall product</a:t>
            </a: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  <a:p>
            <a:pPr>
              <a:buFont typeface="Wingdings" pitchFamily="34" charset="0"/>
              <a:buChar char="Ø"/>
            </a:pPr>
            <a:endParaRPr lang="en-US" sz="24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4124-2B7D-F4C4-A661-6C645D7418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clipboard with a dart and a dartboard&#10;&#10;Description automatically generated">
            <a:extLst>
              <a:ext uri="{FF2B5EF4-FFF2-40B4-BE49-F238E27FC236}">
                <a16:creationId xmlns:a16="http://schemas.microsoft.com/office/drawing/2014/main" id="{F7D91B0B-1B8B-3252-B6EB-F2B76E4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4299284"/>
            <a:ext cx="1962485" cy="1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</a:t>
            </a:r>
            <a:r>
              <a:rPr lang="en-US" sz="1800" b="1">
                <a:solidFill>
                  <a:schemeClr val="tx1"/>
                </a:solidFill>
              </a:rPr>
              <a:t>A. </a:t>
            </a:r>
            <a:r>
              <a:rPr lang="en-US" b="1">
                <a:solidFill>
                  <a:schemeClr val="tx1"/>
                </a:solidFill>
              </a:rPr>
              <a:t>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41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IT21084522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Dissanayake A. L.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4622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ea typeface="+mn-lt"/>
                <a:cs typeface="+mn-lt"/>
              </a:rPr>
              <a:t>[30] “(PDF) Project-Based Learning Approach for teaching mobile application ...,” Project-Based Learning Approach for Teaching Mobile Application Development Using Visualization Technology, </a:t>
            </a:r>
            <a:r>
              <a:rPr lang="en-US" sz="1800">
                <a:ea typeface="+mn-lt"/>
                <a:cs typeface="+mn-lt"/>
                <a:hlinkClick r:id="rId2"/>
              </a:rPr>
              <a:t>https://www.researchgate.net/publication/340901247_Project-Based_Learning_Approach_for_Teaching_Mobile_Application_Development_Using_Visualization_Technology</a:t>
            </a:r>
            <a:r>
              <a:rPr lang="en-US" sz="1800">
                <a:ea typeface="+mn-lt"/>
                <a:cs typeface="+mn-lt"/>
              </a:rPr>
              <a:t> (accessed Feb. 20, 2024). </a:t>
            </a:r>
            <a:endParaRPr lang="en-US"/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[31] Author links open overlay </a:t>
            </a:r>
            <a:r>
              <a:rPr lang="en-US" sz="1800" err="1">
                <a:ea typeface="+mn-lt"/>
                <a:cs typeface="+mn-lt"/>
              </a:rPr>
              <a:t>panelAslina</a:t>
            </a:r>
            <a:r>
              <a:rPr lang="en-US" sz="1800">
                <a:ea typeface="+mn-lt"/>
                <a:cs typeface="+mn-lt"/>
              </a:rPr>
              <a:t> Saad a et al., “A review of Project-Based Learning (PBL) and Computational Thinking (CT) in teaching and learning,” Learning and Motivation, </a:t>
            </a:r>
            <a:r>
              <a:rPr lang="en-US" sz="1800">
                <a:ea typeface="+mn-lt"/>
                <a:cs typeface="+mn-lt"/>
                <a:hlinkClick r:id="rId3"/>
              </a:rPr>
              <a:t>https://www.sciencedirect.com/science/article/abs/pii/S0023969022000224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[32] F. Niklas, E. Birtwistle, A. Wirth, T. Schiele, and A. Mues, “App-Based Learning for Kindergarten Children at Home (learning4kids): Study protocol for cohort 2 and the school assessments - BMC pediatrics,” BioMed Central, </a:t>
            </a:r>
            <a:r>
              <a:rPr lang="en-US" sz="1800">
                <a:ea typeface="+mn-lt"/>
                <a:cs typeface="+mn-lt"/>
                <a:hlinkClick r:id="rId4"/>
              </a:rPr>
              <a:t>https://bmcpediatr.biomedcentral.com/articles/10.1186/s12887-022-03737-w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/>
          </a:p>
          <a:p>
            <a:pPr>
              <a:buNone/>
            </a:pPr>
            <a:endParaRPr lang="en-US" sz="1800">
              <a:ea typeface="Cambria"/>
            </a:endParaRPr>
          </a:p>
          <a:p>
            <a:pPr>
              <a:buNone/>
            </a:pPr>
            <a:endParaRPr lang="en-US" sz="1800">
              <a:latin typeface="Cambria"/>
              <a:ea typeface="Cambria"/>
              <a:cs typeface="Mangal"/>
            </a:endParaRPr>
          </a:p>
          <a:p>
            <a:pPr marL="0" indent="0">
              <a:buNone/>
            </a:pP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54501-D5F1-9AE8-7586-BCDF970A30B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7742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Proposed System Cont’d</a:t>
            </a:r>
          </a:p>
        </p:txBody>
      </p:sp>
      <p:pic>
        <p:nvPicPr>
          <p:cNvPr id="6" name="Content Placeholder 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BE008E1-55B5-771E-E0E1-1458F54C3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246" y="1143000"/>
            <a:ext cx="7573108" cy="5181600"/>
          </a:xfrm>
        </p:spPr>
      </p:pic>
    </p:spTree>
    <p:extLst>
      <p:ext uri="{BB962C8B-B14F-4D97-AF65-F5344CB8AC3E}">
        <p14:creationId xmlns:p14="http://schemas.microsoft.com/office/powerpoint/2010/main" val="1104158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09601"/>
            <a:ext cx="11250084" cy="5127848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[1]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2"/>
              </a:rPr>
              <a:t>https://www.bbc.com/news/world-61028138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[2]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3"/>
              </a:rPr>
              <a:t>https://www.ncbi.nlm.nih.gov/pmc/articles/PMC9212225/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[3]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4"/>
              </a:rPr>
              <a:t>https://icts.io/2023/09/08/top-3-outsourcing-countries-in-asia-india-philipines-and-vietnam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[4]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5"/>
              </a:rPr>
              <a:t>https://timesofindia.indiatimes.com/india-fastest-growing-open-source-contributor-github/articleshow/81741376.cms?from=mdr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320F91-82FD-926A-63AC-1E18A0F7152F}"/>
              </a:ext>
            </a:extLst>
          </p:cNvPr>
          <p:cNvSpPr/>
          <p:nvPr/>
        </p:nvSpPr>
        <p:spPr>
          <a:xfrm>
            <a:off x="4320353" y="2967335"/>
            <a:ext cx="355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LK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7215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Paper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CE4075-A721-F2EB-FCDF-4E790AEB2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1" y="1774038"/>
            <a:ext cx="6790481" cy="3094638"/>
          </a:xfrm>
        </p:spPr>
      </p:pic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B0DD4031-5DD9-D3F3-50F8-3C841081D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22" y="1096962"/>
            <a:ext cx="4379867" cy="52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Personalized Story Generation</a:t>
            </a:r>
            <a:br>
              <a:rPr lang="en-US">
                <a:latin typeface="Adobe Devanagari"/>
              </a:rPr>
            </a:br>
            <a:r>
              <a:rPr lang="en-US">
                <a:latin typeface="Adobe Devanagari"/>
              </a:rPr>
              <a:t>IT21023446 | Sanjeevan </a:t>
            </a:r>
            <a:r>
              <a:rPr lang="en-US" err="1">
                <a:latin typeface="Adobe Devanagari"/>
              </a:rPr>
              <a:t>m.c.m.a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IT21023446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b="1" err="1">
                <a:solidFill>
                  <a:schemeClr val="tx1"/>
                </a:solidFill>
              </a:rPr>
              <a:t>Sanjeevan</a:t>
            </a:r>
            <a:r>
              <a:rPr lang="en-US" b="1">
                <a:solidFill>
                  <a:schemeClr val="tx1"/>
                </a:solidFill>
              </a:rPr>
              <a:t> M.C.M.A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A person in a white shirt&#10;&#10;Description automatically generated">
            <a:extLst>
              <a:ext uri="{FF2B5EF4-FFF2-40B4-BE49-F238E27FC236}">
                <a16:creationId xmlns:a16="http://schemas.microsoft.com/office/drawing/2014/main" id="{43C7CB8E-1AC2-8797-FA8C-23AF46C8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557" y="152400"/>
            <a:ext cx="203149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Research Question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ea typeface="+mn-lt"/>
                <a:cs typeface="+mn-lt"/>
              </a:rPr>
              <a:t>Does an interactive mobile application utilizing storytelling and gamification techniques effectively enhance children's understanding of fundamental programming concepts in the learner's native language compared to traditional learning methods?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red square with white squares in the middle&#10;&#10;Description automatically generated">
            <a:extLst>
              <a:ext uri="{FF2B5EF4-FFF2-40B4-BE49-F238E27FC236}">
                <a16:creationId xmlns:a16="http://schemas.microsoft.com/office/drawing/2014/main" id="{0E17E366-258A-5555-E97C-21C17CB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97" y="3274297"/>
            <a:ext cx="1786161" cy="1739403"/>
          </a:xfrm>
          <a:prstGeom prst="rect">
            <a:avLst/>
          </a:prstGeom>
        </p:spPr>
      </p:pic>
      <p:pic>
        <p:nvPicPr>
          <p:cNvPr id="8" name="Picture 7" descr="A cartoon cat on a blue square&#10;&#10;Description automatically generated">
            <a:extLst>
              <a:ext uri="{FF2B5EF4-FFF2-40B4-BE49-F238E27FC236}">
                <a16:creationId xmlns:a16="http://schemas.microsoft.com/office/drawing/2014/main" id="{9F95A7F0-8C71-C322-C61E-9AE52F56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66" y="4124739"/>
            <a:ext cx="1786160" cy="1777921"/>
          </a:xfrm>
          <a:prstGeom prst="rect">
            <a:avLst/>
          </a:prstGeom>
        </p:spPr>
      </p:pic>
      <p:pic>
        <p:nvPicPr>
          <p:cNvPr id="10" name="Picture 9" descr="A cartoon turtle with yellow and green shell&#10;&#10;Description automatically generated">
            <a:extLst>
              <a:ext uri="{FF2B5EF4-FFF2-40B4-BE49-F238E27FC236}">
                <a16:creationId xmlns:a16="http://schemas.microsoft.com/office/drawing/2014/main" id="{56BA9B76-5A7A-B56C-39B9-0EAAD479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36" y="4468556"/>
            <a:ext cx="1786161" cy="1776454"/>
          </a:xfrm>
          <a:prstGeom prst="rect">
            <a:avLst/>
          </a:prstGeom>
        </p:spPr>
      </p:pic>
      <p:pic>
        <p:nvPicPr>
          <p:cNvPr id="12" name="Picture 11" descr="A blue furry ball with a smiling face&#10;&#10;Description automatically generated">
            <a:extLst>
              <a:ext uri="{FF2B5EF4-FFF2-40B4-BE49-F238E27FC236}">
                <a16:creationId xmlns:a16="http://schemas.microsoft.com/office/drawing/2014/main" id="{9D805FC6-0405-7D57-F8DA-45AD69FA4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2" y="3733800"/>
            <a:ext cx="1786161" cy="1776454"/>
          </a:xfrm>
          <a:prstGeom prst="rect">
            <a:avLst/>
          </a:prstGeom>
        </p:spPr>
      </p:pic>
      <p:pic>
        <p:nvPicPr>
          <p:cNvPr id="14" name="Picture 13" descr="A cartoon of a teddy bear reading a book&#10;&#10;Description automatically generated">
            <a:extLst>
              <a:ext uri="{FF2B5EF4-FFF2-40B4-BE49-F238E27FC236}">
                <a16:creationId xmlns:a16="http://schemas.microsoft.com/office/drawing/2014/main" id="{E465F025-A086-F0D4-79B4-B5841A639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4" y="4488291"/>
            <a:ext cx="1786161" cy="1756719"/>
          </a:xfrm>
          <a:prstGeom prst="rect">
            <a:avLst/>
          </a:prstGeom>
        </p:spPr>
      </p:pic>
      <p:pic>
        <p:nvPicPr>
          <p:cNvPr id="16" name="Picture 15" descr="A logo on a square&#10;&#10;Description automatically generated">
            <a:extLst>
              <a:ext uri="{FF2B5EF4-FFF2-40B4-BE49-F238E27FC236}">
                <a16:creationId xmlns:a16="http://schemas.microsoft.com/office/drawing/2014/main" id="{A94281A6-A87C-B141-2845-5D3BE7437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0" y="3958281"/>
            <a:ext cx="1873834" cy="17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8F1E2731-554B-4338-B8D4-CC6E93F605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90FF40-E2C9-402E-B414-74D1E9398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2c12f-87a4-44ab-bbc5-4cc8306b158a"/>
    <ds:schemaRef ds:uri="f53127bd-1875-4446-b071-c450620668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7BF06D-CA41-4CEE-ADDF-770BC8774276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db72c12f-87a4-44ab-bbc5-4cc8306b158a"/>
    <ds:schemaRef ds:uri="http://schemas.microsoft.com/office/infopath/2007/PartnerControls"/>
    <ds:schemaRef ds:uri="f53127bd-1875-4446-b071-c4506206683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{FE6CF0BC-D8F3-8841-91EB-A5D8FE6E8339}tf16401378</Template>
  <TotalTime>0</TotalTime>
  <Words>3310</Words>
  <Application>Microsoft Office PowerPoint</Application>
  <PresentationFormat>Widescreen</PresentationFormat>
  <Paragraphs>392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Adobe Devanagari</vt:lpstr>
      <vt:lpstr>Arial</vt:lpstr>
      <vt:lpstr>Calibri</vt:lpstr>
      <vt:lpstr>Cambria</vt:lpstr>
      <vt:lpstr>Corbel</vt:lpstr>
      <vt:lpstr>Courier New</vt:lpstr>
      <vt:lpstr>Times New Roman</vt:lpstr>
      <vt:lpstr>Wingdings</vt:lpstr>
      <vt:lpstr>Wingdings,Sans-Serif</vt:lpstr>
      <vt:lpstr>Office Theme</vt:lpstr>
      <vt:lpstr> Programming Learning App for Kids </vt:lpstr>
      <vt:lpstr>Research Problem</vt:lpstr>
      <vt:lpstr>Objectives</vt:lpstr>
      <vt:lpstr>Proposed System</vt:lpstr>
      <vt:lpstr>Proposed System Cont’d</vt:lpstr>
      <vt:lpstr>Proposed System Cont’d</vt:lpstr>
      <vt:lpstr>Research Paper</vt:lpstr>
      <vt:lpstr>Personalized Story Generation IT21023446 | Sanjeevan m.c.m.a</vt:lpstr>
      <vt:lpstr>Research Question </vt:lpstr>
      <vt:lpstr>Specific &amp; Sub Objectives</vt:lpstr>
      <vt:lpstr>Methodology</vt:lpstr>
      <vt:lpstr>Methodology Cont’d</vt:lpstr>
      <vt:lpstr> What includes in 90% </vt:lpstr>
      <vt:lpstr>Front-end Implementation</vt:lpstr>
      <vt:lpstr>Front-end Implementation Cont’d</vt:lpstr>
      <vt:lpstr>Front-end Implementation Cont’d</vt:lpstr>
      <vt:lpstr>Back-end Implementation </vt:lpstr>
      <vt:lpstr>Back-end Implementation Cont’d </vt:lpstr>
      <vt:lpstr>Next Expected Progress</vt:lpstr>
      <vt:lpstr>References</vt:lpstr>
      <vt:lpstr>References Cont’d</vt:lpstr>
      <vt:lpstr>Customized Kids Assisting system IT21037306 | Fahmi M.F.A.</vt:lpstr>
      <vt:lpstr>Research Questions ?</vt:lpstr>
      <vt:lpstr>Specific and Sub Objectives</vt:lpstr>
      <vt:lpstr>Methodology</vt:lpstr>
      <vt:lpstr>Methodology Cont’d</vt:lpstr>
      <vt:lpstr> What includes in 90% </vt:lpstr>
      <vt:lpstr>Front-end Implementation</vt:lpstr>
      <vt:lpstr>Back-end Implementation</vt:lpstr>
      <vt:lpstr>Next Expected Progress</vt:lpstr>
      <vt:lpstr>References</vt:lpstr>
      <vt:lpstr>Level-based IT Fundamental Knowledge Evaluation IT20275006 | Lakpriya K.H.A.V</vt:lpstr>
      <vt:lpstr>Research Questions ?</vt:lpstr>
      <vt:lpstr>Specific and Sub Objectives </vt:lpstr>
      <vt:lpstr>Methodology</vt:lpstr>
      <vt:lpstr>Methodology Cont’d</vt:lpstr>
      <vt:lpstr> What includes in 90% </vt:lpstr>
      <vt:lpstr>Front-end Implementation</vt:lpstr>
      <vt:lpstr>Back-end Implementation </vt:lpstr>
      <vt:lpstr>Back-end Implementation </vt:lpstr>
      <vt:lpstr>Next Expected Progress</vt:lpstr>
      <vt:lpstr>References</vt:lpstr>
      <vt:lpstr>Teaching programming with real life examples IT21084522 | DISSANAYAKE A. L.</vt:lpstr>
      <vt:lpstr>PowerPoint Presentation</vt:lpstr>
      <vt:lpstr>Research Questions ?</vt:lpstr>
      <vt:lpstr>Research Gap</vt:lpstr>
      <vt:lpstr>Specific and Sub Objectives</vt:lpstr>
      <vt:lpstr> What includes in 90% </vt:lpstr>
      <vt:lpstr>Front-end Implementation</vt:lpstr>
      <vt:lpstr>Architecture Diagram</vt:lpstr>
      <vt:lpstr>Methodology</vt:lpstr>
      <vt:lpstr>Methodology Cont'd</vt:lpstr>
      <vt:lpstr>Methodology Cont'd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Learning App for Kids</dc:title>
  <dc:creator>Fahmi M.F.A. it21037306</dc:creator>
  <cp:lastModifiedBy>Sanjeevan M.C.M.A it21023446</cp:lastModifiedBy>
  <cp:revision>2</cp:revision>
  <dcterms:created xsi:type="dcterms:W3CDTF">2024-02-18T17:47:56Z</dcterms:created>
  <dcterms:modified xsi:type="dcterms:W3CDTF">2024-10-10T15:00:28Z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  <property fmtid="{D5CDD505-2E9C-101B-9397-08002B2CF9AE}" pid="3" name="MediaServiceImageTags">
    <vt:lpwstr/>
  </property>
</Properties>
</file>